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7" r:id="rId5"/>
    <p:sldId id="257" r:id="rId6"/>
    <p:sldId id="272" r:id="rId7"/>
    <p:sldId id="273" r:id="rId8"/>
    <p:sldId id="270" r:id="rId9"/>
    <p:sldId id="271" r:id="rId10"/>
    <p:sldId id="274" r:id="rId11"/>
    <p:sldId id="275" r:id="rId12"/>
    <p:sldId id="276" r:id="rId13"/>
    <p:sldId id="277" r:id="rId14"/>
    <p:sldId id="278" r:id="rId15"/>
    <p:sldId id="280" r:id="rId16"/>
    <p:sldId id="279" r:id="rId17"/>
    <p:sldId id="281" r:id="rId18"/>
    <p:sldId id="282" r:id="rId19"/>
    <p:sldId id="26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BADAF-A371-4745-A2F4-53201E491C7D}" v="6" dt="2020-02-11T12:08:08.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mgaarden, Richard" userId="S::rw.boomgaarden@alfa-college.nl::1e44fa45-4727-4615-88db-9fe56876fe5a" providerId="AD" clId="Web-{761BADAF-A371-4745-A2F4-53201E491C7D}"/>
    <pc:docChg chg="modSld">
      <pc:chgData name="Boomgaarden, Richard" userId="S::rw.boomgaarden@alfa-college.nl::1e44fa45-4727-4615-88db-9fe56876fe5a" providerId="AD" clId="Web-{761BADAF-A371-4745-A2F4-53201E491C7D}" dt="2020-02-11T12:08:07.936" v="4" actId="20577"/>
      <pc:docMkLst>
        <pc:docMk/>
      </pc:docMkLst>
      <pc:sldChg chg="modSp">
        <pc:chgData name="Boomgaarden, Richard" userId="S::rw.boomgaarden@alfa-college.nl::1e44fa45-4727-4615-88db-9fe56876fe5a" providerId="AD" clId="Web-{761BADAF-A371-4745-A2F4-53201E491C7D}" dt="2020-02-11T12:08:03.296" v="2" actId="20577"/>
        <pc:sldMkLst>
          <pc:docMk/>
          <pc:sldMk cId="2644066291" sldId="257"/>
        </pc:sldMkLst>
        <pc:spChg chg="mod">
          <ac:chgData name="Boomgaarden, Richard" userId="S::rw.boomgaarden@alfa-college.nl::1e44fa45-4727-4615-88db-9fe56876fe5a" providerId="AD" clId="Web-{761BADAF-A371-4745-A2F4-53201E491C7D}" dt="2020-02-11T12:08:03.296" v="2" actId="20577"/>
          <ac:spMkLst>
            <pc:docMk/>
            <pc:sldMk cId="2644066291" sldId="257"/>
            <ac:spMk id="2" creationId="{FDB0F07D-7828-4B3A-BE5D-D2FA64EAEB8E}"/>
          </ac:spMkLst>
        </pc:spChg>
      </pc:sldChg>
    </pc:docChg>
  </pc:docChgLst>
  <pc:docChgLst>
    <pc:chgData name="Boomgaarden, Richard" userId="1e44fa45-4727-4615-88db-9fe56876fe5a" providerId="ADAL" clId="{8B5330B8-A22B-4639-93F9-585D4C1F1F9F}"/>
    <pc:docChg chg="modSld">
      <pc:chgData name="Boomgaarden, Richard" userId="1e44fa45-4727-4615-88db-9fe56876fe5a" providerId="ADAL" clId="{8B5330B8-A22B-4639-93F9-585D4C1F1F9F}" dt="2020-01-08T08:57:49.077" v="19" actId="20577"/>
      <pc:docMkLst>
        <pc:docMk/>
      </pc:docMkLst>
      <pc:sldChg chg="modSp">
        <pc:chgData name="Boomgaarden, Richard" userId="1e44fa45-4727-4615-88db-9fe56876fe5a" providerId="ADAL" clId="{8B5330B8-A22B-4639-93F9-585D4C1F1F9F}" dt="2020-01-08T08:34:01.879" v="7" actId="20577"/>
        <pc:sldMkLst>
          <pc:docMk/>
          <pc:sldMk cId="3378903316" sldId="277"/>
        </pc:sldMkLst>
        <pc:spChg chg="mod">
          <ac:chgData name="Boomgaarden, Richard" userId="1e44fa45-4727-4615-88db-9fe56876fe5a" providerId="ADAL" clId="{8B5330B8-A22B-4639-93F9-585D4C1F1F9F}" dt="2020-01-08T08:34:01.879" v="7" actId="20577"/>
          <ac:spMkLst>
            <pc:docMk/>
            <pc:sldMk cId="3378903316" sldId="277"/>
            <ac:spMk id="3" creationId="{2151B9FD-EBDF-4131-81CE-52CC7F4FE429}"/>
          </ac:spMkLst>
        </pc:spChg>
      </pc:sldChg>
      <pc:sldChg chg="modSp">
        <pc:chgData name="Boomgaarden, Richard" userId="1e44fa45-4727-4615-88db-9fe56876fe5a" providerId="ADAL" clId="{8B5330B8-A22B-4639-93F9-585D4C1F1F9F}" dt="2020-01-08T08:57:49.077" v="19" actId="20577"/>
        <pc:sldMkLst>
          <pc:docMk/>
          <pc:sldMk cId="4226211770" sldId="282"/>
        </pc:sldMkLst>
        <pc:spChg chg="mod">
          <ac:chgData name="Boomgaarden, Richard" userId="1e44fa45-4727-4615-88db-9fe56876fe5a" providerId="ADAL" clId="{8B5330B8-A22B-4639-93F9-585D4C1F1F9F}" dt="2020-01-08T08:57:49.077" v="19" actId="20577"/>
          <ac:spMkLst>
            <pc:docMk/>
            <pc:sldMk cId="4226211770" sldId="282"/>
            <ac:spMk id="3" creationId="{3C5C2E39-0DD2-4B1A-8F98-D5B3DD2666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11-2-2020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11.02.2020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a:t>
            </a:fld>
            <a:endParaRPr lang="de-DE"/>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a:t>
            </a:fld>
            <a:endParaRPr lang="de-DE"/>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Hy6AemgOlK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firstlight.n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err="1"/>
              <a:t>Lighting</a:t>
            </a:r>
            <a:endParaRPr lang="de-DE"/>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256F2-D800-4A07-B21A-DC3DA92C6773}"/>
              </a:ext>
            </a:extLst>
          </p:cNvPr>
          <p:cNvSpPr>
            <a:spLocks noGrp="1"/>
          </p:cNvSpPr>
          <p:nvPr>
            <p:ph type="title"/>
          </p:nvPr>
        </p:nvSpPr>
        <p:spPr/>
        <p:txBody>
          <a:bodyPr/>
          <a:lstStyle/>
          <a:p>
            <a:r>
              <a:rPr lang="nl-NL"/>
              <a:t>1.2 Collage + presentatie</a:t>
            </a:r>
          </a:p>
        </p:txBody>
      </p:sp>
      <p:sp>
        <p:nvSpPr>
          <p:cNvPr id="3" name="Tijdelijke aanduiding voor inhoud 2">
            <a:extLst>
              <a:ext uri="{FF2B5EF4-FFF2-40B4-BE49-F238E27FC236}">
                <a16:creationId xmlns:a16="http://schemas.microsoft.com/office/drawing/2014/main" id="{2151B9FD-EBDF-4131-81CE-52CC7F4FE429}"/>
              </a:ext>
            </a:extLst>
          </p:cNvPr>
          <p:cNvSpPr>
            <a:spLocks noGrp="1"/>
          </p:cNvSpPr>
          <p:nvPr>
            <p:ph idx="1"/>
          </p:nvPr>
        </p:nvSpPr>
        <p:spPr/>
        <p:txBody>
          <a:bodyPr/>
          <a:lstStyle/>
          <a:p>
            <a:r>
              <a:rPr lang="nl-NL"/>
              <a:t>Opdracht</a:t>
            </a:r>
          </a:p>
          <a:p>
            <a:r>
              <a:rPr lang="nl-NL"/>
              <a:t>Ga op het internet zoeken </a:t>
            </a:r>
          </a:p>
          <a:p>
            <a:r>
              <a:rPr lang="nl-NL"/>
              <a:t>In groepjes van twee personen</a:t>
            </a:r>
          </a:p>
          <a:p>
            <a:r>
              <a:rPr lang="nl-NL"/>
              <a:t>Maak je een collage van 10 verschillende </a:t>
            </a:r>
            <a:r>
              <a:rPr lang="nl-NL" u="sng"/>
              <a:t>manieren</a:t>
            </a:r>
            <a:r>
              <a:rPr lang="nl-NL"/>
              <a:t> hoe je een bijdrage kunt leveren aan </a:t>
            </a:r>
            <a:r>
              <a:rPr lang="nl-NL" u="sng"/>
              <a:t>energie zuinige </a:t>
            </a:r>
            <a:r>
              <a:rPr lang="nl-NL" u="sng" err="1"/>
              <a:t>verlichtingsystemen</a:t>
            </a:r>
            <a:r>
              <a:rPr lang="nl-NL" u="sng"/>
              <a:t> </a:t>
            </a:r>
            <a:r>
              <a:rPr lang="nl-NL"/>
              <a:t>en presenteer je dit in een </a:t>
            </a:r>
            <a:r>
              <a:rPr lang="nl-NL" err="1"/>
              <a:t>powerpoint</a:t>
            </a:r>
            <a:r>
              <a:rPr lang="nl-NL"/>
              <a:t> voor de klas. </a:t>
            </a:r>
          </a:p>
          <a:p>
            <a:r>
              <a:rPr lang="nl-NL"/>
              <a:t>Werk- en verzameltijd: 15 min</a:t>
            </a:r>
          </a:p>
          <a:p>
            <a:r>
              <a:rPr lang="nl-NL"/>
              <a:t>Presentatie 1 min (7 groepen van 2 personen)</a:t>
            </a:r>
          </a:p>
        </p:txBody>
      </p:sp>
      <p:sp>
        <p:nvSpPr>
          <p:cNvPr id="4" name="Tijdelijke aanduiding voor dianummer 3">
            <a:extLst>
              <a:ext uri="{FF2B5EF4-FFF2-40B4-BE49-F238E27FC236}">
                <a16:creationId xmlns:a16="http://schemas.microsoft.com/office/drawing/2014/main" id="{6762991B-F30D-43B9-B7D4-C853323FF9F9}"/>
              </a:ext>
            </a:extLst>
          </p:cNvPr>
          <p:cNvSpPr>
            <a:spLocks noGrp="1"/>
          </p:cNvSpPr>
          <p:nvPr>
            <p:ph type="sldNum" sz="quarter" idx="12"/>
          </p:nvPr>
        </p:nvSpPr>
        <p:spPr/>
        <p:txBody>
          <a:bodyPr/>
          <a:lstStyle/>
          <a:p>
            <a:fld id="{633BDA97-E250-46D3-B602-CD2A4F0CDE63}" type="slidenum">
              <a:rPr lang="de-DE" smtClean="0"/>
              <a:pPr/>
              <a:t>10</a:t>
            </a:fld>
            <a:endParaRPr lang="de-DE"/>
          </a:p>
        </p:txBody>
      </p:sp>
    </p:spTree>
    <p:extLst>
      <p:ext uri="{BB962C8B-B14F-4D97-AF65-F5344CB8AC3E}">
        <p14:creationId xmlns:p14="http://schemas.microsoft.com/office/powerpoint/2010/main" val="337890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FB8E2-2A2B-4A39-B163-A45C4AE62CF4}"/>
              </a:ext>
            </a:extLst>
          </p:cNvPr>
          <p:cNvSpPr>
            <a:spLocks noGrp="1"/>
          </p:cNvSpPr>
          <p:nvPr>
            <p:ph type="title"/>
          </p:nvPr>
        </p:nvSpPr>
        <p:spPr/>
        <p:txBody>
          <a:bodyPr/>
          <a:lstStyle/>
          <a:p>
            <a:r>
              <a:rPr lang="nl-NL"/>
              <a:t>1.3 lichtprogramma downloaden</a:t>
            </a:r>
          </a:p>
        </p:txBody>
      </p:sp>
      <p:sp>
        <p:nvSpPr>
          <p:cNvPr id="3" name="Tijdelijke aanduiding voor inhoud 2">
            <a:extLst>
              <a:ext uri="{FF2B5EF4-FFF2-40B4-BE49-F238E27FC236}">
                <a16:creationId xmlns:a16="http://schemas.microsoft.com/office/drawing/2014/main" id="{5E1269EF-9F2E-4BBB-9DB4-5491CE072D74}"/>
              </a:ext>
            </a:extLst>
          </p:cNvPr>
          <p:cNvSpPr>
            <a:spLocks noGrp="1"/>
          </p:cNvSpPr>
          <p:nvPr>
            <p:ph idx="1"/>
          </p:nvPr>
        </p:nvSpPr>
        <p:spPr/>
        <p:txBody>
          <a:bodyPr/>
          <a:lstStyle/>
          <a:p>
            <a:r>
              <a:rPr lang="nl-NL"/>
              <a:t>Ga op het internet en download </a:t>
            </a:r>
            <a:r>
              <a:rPr lang="nl-NL" err="1"/>
              <a:t>Dialux</a:t>
            </a:r>
            <a:r>
              <a:rPr lang="nl-NL"/>
              <a:t> </a:t>
            </a:r>
            <a:r>
              <a:rPr lang="nl-NL" err="1"/>
              <a:t>Evo</a:t>
            </a:r>
            <a:r>
              <a:rPr lang="nl-NL"/>
              <a:t> 8.2 en verzamel verschillende plug-in van verschillende leveranciers</a:t>
            </a:r>
          </a:p>
          <a:p>
            <a:r>
              <a:rPr lang="nl-NL">
                <a:hlinkClick r:id="rId2"/>
              </a:rPr>
              <a:t>https://www.youtube.com/watch?v=Hy6AemgOlKY</a:t>
            </a:r>
            <a:endParaRPr lang="nl-NL"/>
          </a:p>
          <a:p>
            <a:endParaRPr lang="nl-NL"/>
          </a:p>
        </p:txBody>
      </p:sp>
      <p:sp>
        <p:nvSpPr>
          <p:cNvPr id="4" name="Tijdelijke aanduiding voor dianummer 3">
            <a:extLst>
              <a:ext uri="{FF2B5EF4-FFF2-40B4-BE49-F238E27FC236}">
                <a16:creationId xmlns:a16="http://schemas.microsoft.com/office/drawing/2014/main" id="{5A6B6BBF-74B9-4E39-8ED3-A7ED35FCD469}"/>
              </a:ext>
            </a:extLst>
          </p:cNvPr>
          <p:cNvSpPr>
            <a:spLocks noGrp="1"/>
          </p:cNvSpPr>
          <p:nvPr>
            <p:ph type="sldNum" sz="quarter" idx="12"/>
          </p:nvPr>
        </p:nvSpPr>
        <p:spPr/>
        <p:txBody>
          <a:bodyPr/>
          <a:lstStyle/>
          <a:p>
            <a:fld id="{633BDA97-E250-46D3-B602-CD2A4F0CDE63}" type="slidenum">
              <a:rPr lang="de-DE" smtClean="0"/>
              <a:pPr/>
              <a:t>11</a:t>
            </a:fld>
            <a:endParaRPr lang="de-DE"/>
          </a:p>
        </p:txBody>
      </p:sp>
    </p:spTree>
    <p:extLst>
      <p:ext uri="{BB962C8B-B14F-4D97-AF65-F5344CB8AC3E}">
        <p14:creationId xmlns:p14="http://schemas.microsoft.com/office/powerpoint/2010/main" val="296895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DCC05-A878-4899-8C28-CFD031E17B1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988A1719-244C-4367-95DB-64EB7FDA2D16}"/>
              </a:ext>
            </a:extLst>
          </p:cNvPr>
          <p:cNvPicPr>
            <a:picLocks noGrp="1" noChangeAspect="1"/>
          </p:cNvPicPr>
          <p:nvPr>
            <p:ph idx="1"/>
          </p:nvPr>
        </p:nvPicPr>
        <p:blipFill>
          <a:blip r:embed="rId2"/>
          <a:stretch>
            <a:fillRect/>
          </a:stretch>
        </p:blipFill>
        <p:spPr>
          <a:xfrm>
            <a:off x="231989" y="236624"/>
            <a:ext cx="11746544" cy="5541605"/>
          </a:xfrm>
          <a:prstGeom prst="rect">
            <a:avLst/>
          </a:prstGeom>
        </p:spPr>
      </p:pic>
      <p:sp>
        <p:nvSpPr>
          <p:cNvPr id="4" name="Tijdelijke aanduiding voor dianummer 3">
            <a:extLst>
              <a:ext uri="{FF2B5EF4-FFF2-40B4-BE49-F238E27FC236}">
                <a16:creationId xmlns:a16="http://schemas.microsoft.com/office/drawing/2014/main" id="{3822BF36-EB70-486D-8679-688605DFD987}"/>
              </a:ext>
            </a:extLst>
          </p:cNvPr>
          <p:cNvSpPr>
            <a:spLocks noGrp="1"/>
          </p:cNvSpPr>
          <p:nvPr>
            <p:ph type="sldNum" sz="quarter" idx="12"/>
          </p:nvPr>
        </p:nvSpPr>
        <p:spPr/>
        <p:txBody>
          <a:bodyPr/>
          <a:lstStyle/>
          <a:p>
            <a:fld id="{633BDA97-E250-46D3-B602-CD2A4F0CDE63}" type="slidenum">
              <a:rPr lang="de-DE" smtClean="0"/>
              <a:pPr/>
              <a:t>12</a:t>
            </a:fld>
            <a:endParaRPr lang="de-DE"/>
          </a:p>
        </p:txBody>
      </p:sp>
    </p:spTree>
    <p:extLst>
      <p:ext uri="{BB962C8B-B14F-4D97-AF65-F5344CB8AC3E}">
        <p14:creationId xmlns:p14="http://schemas.microsoft.com/office/powerpoint/2010/main" val="312392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31323-55BC-4283-A49A-8EA3C07D46E5}"/>
              </a:ext>
            </a:extLst>
          </p:cNvPr>
          <p:cNvSpPr>
            <a:spLocks noGrp="1"/>
          </p:cNvSpPr>
          <p:nvPr>
            <p:ph type="title"/>
          </p:nvPr>
        </p:nvSpPr>
        <p:spPr>
          <a:xfrm>
            <a:off x="231989" y="236625"/>
            <a:ext cx="11728022" cy="1454064"/>
          </a:xfrm>
        </p:spPr>
        <p:txBody>
          <a:bodyPr/>
          <a:lstStyle/>
          <a:p>
            <a:endParaRPr lang="nl-NL"/>
          </a:p>
        </p:txBody>
      </p:sp>
      <p:sp>
        <p:nvSpPr>
          <p:cNvPr id="4" name="Tijdelijke aanduiding voor dianummer 3">
            <a:extLst>
              <a:ext uri="{FF2B5EF4-FFF2-40B4-BE49-F238E27FC236}">
                <a16:creationId xmlns:a16="http://schemas.microsoft.com/office/drawing/2014/main" id="{E669091F-CA12-4E3D-BC86-6830E1130010}"/>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13</a:t>
            </a:fld>
            <a:endParaRPr lang="de-DE"/>
          </a:p>
        </p:txBody>
      </p:sp>
      <p:pic>
        <p:nvPicPr>
          <p:cNvPr id="5" name="Tijdelijke aanduiding voor inhoud 4">
            <a:extLst>
              <a:ext uri="{FF2B5EF4-FFF2-40B4-BE49-F238E27FC236}">
                <a16:creationId xmlns:a16="http://schemas.microsoft.com/office/drawing/2014/main" id="{AE056A1C-D82A-442F-B5E1-7FE70F856B4E}"/>
              </a:ext>
            </a:extLst>
          </p:cNvPr>
          <p:cNvPicPr>
            <a:picLocks noGrp="1" noChangeAspect="1"/>
          </p:cNvPicPr>
          <p:nvPr>
            <p:ph idx="1"/>
          </p:nvPr>
        </p:nvPicPr>
        <p:blipFill>
          <a:blip r:embed="rId2"/>
          <a:stretch>
            <a:fillRect/>
          </a:stretch>
        </p:blipFill>
        <p:spPr>
          <a:xfrm>
            <a:off x="542659" y="76815"/>
            <a:ext cx="10274498" cy="6544560"/>
          </a:xfrm>
          <a:prstGeom prst="rect">
            <a:avLst/>
          </a:prstGeom>
        </p:spPr>
      </p:pic>
    </p:spTree>
    <p:extLst>
      <p:ext uri="{BB962C8B-B14F-4D97-AF65-F5344CB8AC3E}">
        <p14:creationId xmlns:p14="http://schemas.microsoft.com/office/powerpoint/2010/main" val="248213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4C2263-B04C-4857-8D61-CC1B38D6C31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1.4  3D-Box </a:t>
            </a:r>
            <a:r>
              <a:rPr lang="en-US" sz="2800" kern="1200" err="1">
                <a:solidFill>
                  <a:schemeClr val="tx1"/>
                </a:solidFill>
                <a:latin typeface="+mj-lt"/>
                <a:ea typeface="+mj-ea"/>
                <a:cs typeface="+mj-cs"/>
              </a:rPr>
              <a:t>maken</a:t>
            </a:r>
            <a:endParaRPr lang="en-US" sz="2800" kern="1200">
              <a:solidFill>
                <a:schemeClr val="tx1"/>
              </a:solidFill>
              <a:latin typeface="+mj-lt"/>
              <a:ea typeface="+mj-ea"/>
              <a:cs typeface="+mj-cs"/>
            </a:endParaRPr>
          </a:p>
        </p:txBody>
      </p:sp>
      <p:sp>
        <p:nvSpPr>
          <p:cNvPr id="6" name="Tijdelijke aanduiding voor inhoud 2">
            <a:extLst>
              <a:ext uri="{FF2B5EF4-FFF2-40B4-BE49-F238E27FC236}">
                <a16:creationId xmlns:a16="http://schemas.microsoft.com/office/drawing/2014/main" id="{0FFAEA36-0817-4562-8685-3B6E1B6AAEF4}"/>
              </a:ext>
            </a:extLst>
          </p:cNvPr>
          <p:cNvSpPr txBox="1">
            <a:spLocks/>
          </p:cNvSpPr>
          <p:nvPr/>
        </p:nvSpPr>
        <p:spPr>
          <a:xfrm>
            <a:off x="643468" y="2638043"/>
            <a:ext cx="3363974" cy="3415623"/>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err="1">
                <a:latin typeface="+mn-lt"/>
              </a:rPr>
              <a:t>Tekening</a:t>
            </a:r>
            <a:r>
              <a:rPr lang="en-US" sz="2000">
                <a:latin typeface="+mn-lt"/>
              </a:rPr>
              <a:t> van de 3D-Box </a:t>
            </a:r>
            <a:r>
              <a:rPr lang="en-US" sz="2000" err="1">
                <a:latin typeface="+mn-lt"/>
              </a:rPr>
              <a:t>verstrekken</a:t>
            </a:r>
            <a:endParaRPr lang="en-US" sz="2000">
              <a:latin typeface="+mn-lt"/>
            </a:endParaRPr>
          </a:p>
          <a:p>
            <a:r>
              <a:rPr lang="en-US" sz="2000" err="1">
                <a:latin typeface="+mn-lt"/>
              </a:rPr>
              <a:t>Bouwtekening</a:t>
            </a:r>
            <a:r>
              <a:rPr lang="en-US" sz="2000">
                <a:latin typeface="+mn-lt"/>
              </a:rPr>
              <a:t> </a:t>
            </a:r>
            <a:r>
              <a:rPr lang="en-US" sz="2000" err="1">
                <a:latin typeface="+mn-lt"/>
              </a:rPr>
              <a:t>toelichten</a:t>
            </a:r>
            <a:r>
              <a:rPr lang="en-US" sz="2000">
                <a:latin typeface="+mn-lt"/>
              </a:rPr>
              <a:t> </a:t>
            </a:r>
          </a:p>
          <a:p>
            <a:r>
              <a:rPr lang="en-US" sz="2000" err="1">
                <a:latin typeface="+mn-lt"/>
              </a:rPr>
              <a:t>Materiaalkeuze</a:t>
            </a:r>
            <a:r>
              <a:rPr lang="en-US" sz="2000">
                <a:latin typeface="+mn-lt"/>
              </a:rPr>
              <a:t>: </a:t>
            </a:r>
            <a:r>
              <a:rPr lang="en-US" sz="2000" err="1">
                <a:latin typeface="+mn-lt"/>
              </a:rPr>
              <a:t>naar</a:t>
            </a:r>
            <a:r>
              <a:rPr lang="en-US" sz="2000">
                <a:latin typeface="+mn-lt"/>
              </a:rPr>
              <a:t> eigen </a:t>
            </a:r>
            <a:r>
              <a:rPr lang="en-US" sz="2000" err="1">
                <a:latin typeface="+mn-lt"/>
              </a:rPr>
              <a:t>inzicht</a:t>
            </a:r>
            <a:endParaRPr lang="en-US" sz="2000">
              <a:latin typeface="+mn-lt"/>
            </a:endParaRPr>
          </a:p>
          <a:p>
            <a:r>
              <a:rPr lang="en-US" sz="2000">
                <a:latin typeface="+mn-lt"/>
              </a:rPr>
              <a:t>In eigen </a:t>
            </a:r>
            <a:r>
              <a:rPr lang="en-US" sz="2000" err="1">
                <a:latin typeface="+mn-lt"/>
              </a:rPr>
              <a:t>tijd</a:t>
            </a:r>
            <a:r>
              <a:rPr lang="en-US" sz="2000">
                <a:latin typeface="+mn-lt"/>
              </a:rPr>
              <a:t> </a:t>
            </a:r>
            <a:r>
              <a:rPr lang="en-US" sz="2000" err="1">
                <a:latin typeface="+mn-lt"/>
              </a:rPr>
              <a:t>maken</a:t>
            </a:r>
            <a:r>
              <a:rPr lang="en-US" sz="2000">
                <a:latin typeface="+mn-lt"/>
              </a:rPr>
              <a:t> in twee </a:t>
            </a:r>
            <a:r>
              <a:rPr lang="en-US" sz="2000" err="1">
                <a:latin typeface="+mn-lt"/>
              </a:rPr>
              <a:t>tallen</a:t>
            </a:r>
            <a:endParaRPr lang="en-US" sz="2000">
              <a:latin typeface="+mn-lt"/>
            </a:endParaRPr>
          </a:p>
        </p:txBody>
      </p:sp>
      <p:pic>
        <p:nvPicPr>
          <p:cNvPr id="5" name="Tijdelijke aanduiding voor inhoud 4">
            <a:extLst>
              <a:ext uri="{FF2B5EF4-FFF2-40B4-BE49-F238E27FC236}">
                <a16:creationId xmlns:a16="http://schemas.microsoft.com/office/drawing/2014/main" id="{63D42AA2-B6DB-44FC-B78F-84B38C888457}"/>
              </a:ext>
            </a:extLst>
          </p:cNvPr>
          <p:cNvPicPr>
            <a:picLocks noGrp="1" noChangeAspect="1"/>
          </p:cNvPicPr>
          <p:nvPr>
            <p:ph idx="1"/>
          </p:nvPr>
        </p:nvPicPr>
        <p:blipFill>
          <a:blip r:embed="rId2"/>
          <a:stretch>
            <a:fillRect/>
          </a:stretch>
        </p:blipFill>
        <p:spPr>
          <a:xfrm>
            <a:off x="5297763" y="1145170"/>
            <a:ext cx="6250769" cy="4406792"/>
          </a:xfrm>
          <a:prstGeom prst="rect">
            <a:avLst/>
          </a:prstGeom>
        </p:spPr>
      </p:pic>
      <p:sp>
        <p:nvSpPr>
          <p:cNvPr id="4" name="Tijdelijke aanduiding voor dianummer 3">
            <a:extLst>
              <a:ext uri="{FF2B5EF4-FFF2-40B4-BE49-F238E27FC236}">
                <a16:creationId xmlns:a16="http://schemas.microsoft.com/office/drawing/2014/main" id="{F01E4224-2892-40FB-9CF8-B39E99365B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633BDA97-E250-46D3-B602-CD2A4F0CDE63}" type="slidenum">
              <a:rPr lang="en-US" smtClean="0">
                <a:solidFill>
                  <a:schemeClr val="tx1">
                    <a:tint val="75000"/>
                  </a:schemeClr>
                </a:solidFill>
                <a:latin typeface="+mn-lt"/>
              </a:rPr>
              <a:pPr algn="r">
                <a:spcAft>
                  <a:spcPts val="600"/>
                </a:spcAft>
              </a:pPr>
              <a:t>14</a:t>
            </a:fld>
            <a:endParaRPr lang="en-US">
              <a:solidFill>
                <a:schemeClr val="tx1">
                  <a:tint val="75000"/>
                </a:schemeClr>
              </a:solidFill>
              <a:latin typeface="+mn-lt"/>
            </a:endParaRPr>
          </a:p>
        </p:txBody>
      </p:sp>
    </p:spTree>
    <p:extLst>
      <p:ext uri="{BB962C8B-B14F-4D97-AF65-F5344CB8AC3E}">
        <p14:creationId xmlns:p14="http://schemas.microsoft.com/office/powerpoint/2010/main" val="249040949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06D73-0EA8-41F5-8FD4-F3F8144E9EEF}"/>
              </a:ext>
            </a:extLst>
          </p:cNvPr>
          <p:cNvSpPr>
            <a:spLocks noGrp="1"/>
          </p:cNvSpPr>
          <p:nvPr>
            <p:ph type="title"/>
          </p:nvPr>
        </p:nvSpPr>
        <p:spPr/>
        <p:txBody>
          <a:bodyPr/>
          <a:lstStyle/>
          <a:p>
            <a:r>
              <a:rPr lang="nl-NL"/>
              <a:t>1.5 Waxinelichtjes</a:t>
            </a:r>
          </a:p>
        </p:txBody>
      </p:sp>
      <p:sp>
        <p:nvSpPr>
          <p:cNvPr id="3" name="Tijdelijke aanduiding voor inhoud 2">
            <a:extLst>
              <a:ext uri="{FF2B5EF4-FFF2-40B4-BE49-F238E27FC236}">
                <a16:creationId xmlns:a16="http://schemas.microsoft.com/office/drawing/2014/main" id="{3C5C2E39-0DD2-4B1A-8F98-D5B3DD2666E4}"/>
              </a:ext>
            </a:extLst>
          </p:cNvPr>
          <p:cNvSpPr>
            <a:spLocks noGrp="1"/>
          </p:cNvSpPr>
          <p:nvPr>
            <p:ph idx="1"/>
          </p:nvPr>
        </p:nvSpPr>
        <p:spPr/>
        <p:txBody>
          <a:bodyPr/>
          <a:lstStyle/>
          <a:p>
            <a:r>
              <a:rPr lang="nl-NL"/>
              <a:t>Opdracht</a:t>
            </a:r>
          </a:p>
          <a:p>
            <a:r>
              <a:rPr lang="nl-NL"/>
              <a:t>Volgende week per groepje 10 waxinelichtjes meenemen voor een meetopdracht</a:t>
            </a:r>
          </a:p>
          <a:p>
            <a:r>
              <a:rPr lang="nl-NL"/>
              <a:t>App downloaden op je telefoon: luxmeter</a:t>
            </a:r>
          </a:p>
          <a:p>
            <a:endParaRPr lang="nl-NL"/>
          </a:p>
        </p:txBody>
      </p:sp>
      <p:sp>
        <p:nvSpPr>
          <p:cNvPr id="4" name="Tijdelijke aanduiding voor dianummer 3">
            <a:extLst>
              <a:ext uri="{FF2B5EF4-FFF2-40B4-BE49-F238E27FC236}">
                <a16:creationId xmlns:a16="http://schemas.microsoft.com/office/drawing/2014/main" id="{41AEEF55-449C-496B-BE77-196C815A7349}"/>
              </a:ext>
            </a:extLst>
          </p:cNvPr>
          <p:cNvSpPr>
            <a:spLocks noGrp="1"/>
          </p:cNvSpPr>
          <p:nvPr>
            <p:ph type="sldNum" sz="quarter" idx="12"/>
          </p:nvPr>
        </p:nvSpPr>
        <p:spPr/>
        <p:txBody>
          <a:bodyPr/>
          <a:lstStyle/>
          <a:p>
            <a:fld id="{633BDA97-E250-46D3-B602-CD2A4F0CDE63}" type="slidenum">
              <a:rPr lang="de-DE" smtClean="0"/>
              <a:pPr/>
              <a:t>15</a:t>
            </a:fld>
            <a:endParaRPr lang="de-DE"/>
          </a:p>
        </p:txBody>
      </p:sp>
    </p:spTree>
    <p:extLst>
      <p:ext uri="{BB962C8B-B14F-4D97-AF65-F5344CB8AC3E}">
        <p14:creationId xmlns:p14="http://schemas.microsoft.com/office/powerpoint/2010/main" val="422621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err="1"/>
              <a:t>Einde</a:t>
            </a:r>
            <a:r>
              <a:rPr lang="de-DE"/>
              <a:t> </a:t>
            </a:r>
            <a:r>
              <a:rPr lang="de-DE" err="1"/>
              <a:t>les</a:t>
            </a:r>
            <a:r>
              <a:rPr lang="de-DE"/>
              <a:t> 1</a:t>
            </a:r>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16</a:t>
            </a:fld>
            <a:endParaRPr lang="de-DE"/>
          </a:p>
        </p:txBody>
      </p:sp>
    </p:spTree>
    <p:extLst>
      <p:ext uri="{BB962C8B-B14F-4D97-AF65-F5344CB8AC3E}">
        <p14:creationId xmlns:p14="http://schemas.microsoft.com/office/powerpoint/2010/main" val="118156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sz="4400"/>
              <a:t>1.0 </a:t>
            </a:r>
            <a:r>
              <a:rPr lang="de-DE" sz="4400" err="1"/>
              <a:t>Lesson</a:t>
            </a:r>
            <a:r>
              <a:rPr lang="de-DE" sz="4400"/>
              <a:t> 1  / </a:t>
            </a:r>
            <a:r>
              <a:rPr lang="de-DE" sz="4400" err="1"/>
              <a:t>introductie</a:t>
            </a:r>
            <a:r>
              <a:rPr lang="de-DE" sz="4400"/>
              <a:t> / </a:t>
            </a:r>
            <a:r>
              <a:rPr lang="de-DE" sz="4400" err="1"/>
              <a:t>start</a:t>
            </a:r>
            <a:r>
              <a:rPr lang="de-DE" sz="4400"/>
              <a:t> </a:t>
            </a:r>
            <a:r>
              <a:rPr lang="de-DE" sz="4400" err="1"/>
              <a:t>activiteiten</a:t>
            </a:r>
            <a:endParaRPr lang="de-DE" sz="440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168828" cy="4696506"/>
          </a:xfrm>
        </p:spPr>
        <p:txBody>
          <a:bodyPr vert="horz" lIns="91440" tIns="45720" rIns="91440" bIns="45720" numCol="1" spcCol="360000" rtlCol="0" anchor="t">
            <a:normAutofit fontScale="92500" lnSpcReduction="20000"/>
          </a:bodyPr>
          <a:lstStyle/>
          <a:p>
            <a:pPr marL="0" indent="0">
              <a:buNone/>
            </a:pPr>
            <a:r>
              <a:rPr lang="de-DE" err="1"/>
              <a:t>Programma</a:t>
            </a:r>
            <a:r>
              <a:rPr lang="de-DE"/>
              <a:t> </a:t>
            </a:r>
            <a:r>
              <a:rPr lang="de-DE" err="1"/>
              <a:t>komende</a:t>
            </a:r>
            <a:r>
              <a:rPr lang="de-DE"/>
              <a:t> 9 </a:t>
            </a:r>
            <a:r>
              <a:rPr lang="de-DE" err="1"/>
              <a:t>lessen</a:t>
            </a:r>
            <a:r>
              <a:rPr lang="de-DE"/>
              <a:t>:</a:t>
            </a:r>
          </a:p>
          <a:p>
            <a:pPr marL="0" indent="0">
              <a:buNone/>
            </a:pPr>
            <a:r>
              <a:rPr lang="de-DE" err="1">
                <a:latin typeface="Franklin Gothic Book"/>
              </a:rPr>
              <a:t>Les</a:t>
            </a:r>
            <a:r>
              <a:rPr lang="de-DE">
                <a:latin typeface="Franklin Gothic Book"/>
              </a:rPr>
              <a:t> 1: </a:t>
            </a:r>
            <a:r>
              <a:rPr lang="de-DE" err="1">
                <a:latin typeface="Franklin Gothic Book"/>
              </a:rPr>
              <a:t>Verschillende</a:t>
            </a:r>
            <a:r>
              <a:rPr lang="de-DE">
                <a:latin typeface="Franklin Gothic Book"/>
              </a:rPr>
              <a:t> </a:t>
            </a:r>
            <a:r>
              <a:rPr lang="de-DE" err="1">
                <a:latin typeface="Franklin Gothic Book"/>
              </a:rPr>
              <a:t>lichtbronnen</a:t>
            </a:r>
            <a:endParaRPr lang="de-DE" err="1"/>
          </a:p>
          <a:p>
            <a:pPr marL="0" indent="0">
              <a:buNone/>
            </a:pPr>
            <a:r>
              <a:rPr lang="de-DE" err="1"/>
              <a:t>Les</a:t>
            </a:r>
            <a:r>
              <a:rPr lang="de-DE"/>
              <a:t> 2: Energie </a:t>
            </a:r>
            <a:r>
              <a:rPr lang="de-DE" err="1"/>
              <a:t>zuinige</a:t>
            </a:r>
            <a:r>
              <a:rPr lang="de-DE"/>
              <a:t> </a:t>
            </a:r>
            <a:r>
              <a:rPr lang="de-DE" err="1"/>
              <a:t>verlichting</a:t>
            </a:r>
            <a:endParaRPr lang="de-DE"/>
          </a:p>
          <a:p>
            <a:pPr marL="0" indent="0">
              <a:buNone/>
            </a:pPr>
            <a:r>
              <a:rPr lang="de-DE" err="1"/>
              <a:t>Les</a:t>
            </a:r>
            <a:r>
              <a:rPr lang="de-DE"/>
              <a:t> 3: </a:t>
            </a:r>
            <a:r>
              <a:rPr lang="de-DE" err="1"/>
              <a:t>Verschillende</a:t>
            </a:r>
            <a:r>
              <a:rPr lang="de-DE"/>
              <a:t> </a:t>
            </a:r>
            <a:r>
              <a:rPr lang="de-DE" err="1"/>
              <a:t>verlichtingsniveau‘s</a:t>
            </a:r>
            <a:endParaRPr lang="de-DE"/>
          </a:p>
          <a:p>
            <a:pPr marL="0" indent="0">
              <a:buNone/>
            </a:pPr>
            <a:r>
              <a:rPr lang="de-DE" err="1"/>
              <a:t>Les</a:t>
            </a:r>
            <a:r>
              <a:rPr lang="de-DE"/>
              <a:t> 4: Normen/</a:t>
            </a:r>
            <a:r>
              <a:rPr lang="de-DE" err="1"/>
              <a:t>kleuren</a:t>
            </a:r>
            <a:r>
              <a:rPr lang="de-DE"/>
              <a:t>/</a:t>
            </a:r>
            <a:r>
              <a:rPr lang="de-DE" err="1"/>
              <a:t>eigenschappen</a:t>
            </a:r>
            <a:r>
              <a:rPr lang="de-DE"/>
              <a:t>/</a:t>
            </a:r>
            <a:r>
              <a:rPr lang="de-DE" err="1"/>
              <a:t>soorten</a:t>
            </a:r>
            <a:r>
              <a:rPr lang="de-DE"/>
              <a:t> </a:t>
            </a:r>
            <a:r>
              <a:rPr lang="de-DE" err="1"/>
              <a:t>lichtbronnen</a:t>
            </a:r>
            <a:r>
              <a:rPr lang="de-DE"/>
              <a:t>/</a:t>
            </a:r>
            <a:r>
              <a:rPr lang="de-DE" err="1"/>
              <a:t>energie</a:t>
            </a:r>
            <a:r>
              <a:rPr lang="de-DE"/>
              <a:t> </a:t>
            </a:r>
            <a:r>
              <a:rPr lang="de-DE" err="1"/>
              <a:t>verbruik</a:t>
            </a:r>
            <a:endParaRPr lang="de-DE"/>
          </a:p>
          <a:p>
            <a:pPr marL="0" indent="0">
              <a:buNone/>
            </a:pPr>
            <a:r>
              <a:rPr lang="de-DE" err="1"/>
              <a:t>Les</a:t>
            </a:r>
            <a:r>
              <a:rPr lang="de-DE"/>
              <a:t> 5: Theorie </a:t>
            </a:r>
            <a:r>
              <a:rPr lang="de-DE" err="1"/>
              <a:t>lichtberekeningen</a:t>
            </a:r>
            <a:endParaRPr lang="de-DE"/>
          </a:p>
          <a:p>
            <a:pPr marL="0" indent="0">
              <a:buNone/>
            </a:pPr>
            <a:r>
              <a:rPr lang="de-DE" err="1"/>
              <a:t>Les</a:t>
            </a:r>
            <a:r>
              <a:rPr lang="de-DE"/>
              <a:t> 6: Slim </a:t>
            </a:r>
            <a:r>
              <a:rPr lang="de-DE" err="1"/>
              <a:t>schakelen</a:t>
            </a:r>
            <a:endParaRPr lang="de-DE"/>
          </a:p>
          <a:p>
            <a:pPr marL="0" indent="0">
              <a:buNone/>
            </a:pPr>
            <a:r>
              <a:rPr lang="de-DE" err="1"/>
              <a:t>Les</a:t>
            </a:r>
            <a:r>
              <a:rPr lang="de-DE"/>
              <a:t> 7: Smart </a:t>
            </a:r>
            <a:r>
              <a:rPr lang="de-DE" err="1"/>
              <a:t>lighting</a:t>
            </a:r>
            <a:endParaRPr lang="de-DE"/>
          </a:p>
          <a:p>
            <a:pPr marL="0" indent="0">
              <a:buNone/>
            </a:pPr>
            <a:r>
              <a:rPr lang="de-DE" err="1"/>
              <a:t>Les</a:t>
            </a:r>
            <a:r>
              <a:rPr lang="de-DE"/>
              <a:t> 8: Licht </a:t>
            </a:r>
            <a:r>
              <a:rPr lang="de-DE" err="1"/>
              <a:t>controle</a:t>
            </a:r>
            <a:r>
              <a:rPr lang="de-DE"/>
              <a:t> </a:t>
            </a:r>
            <a:r>
              <a:rPr lang="de-DE" err="1"/>
              <a:t>systemen</a:t>
            </a:r>
            <a:endParaRPr lang="de-DE"/>
          </a:p>
          <a:p>
            <a:pPr marL="0" indent="0">
              <a:buNone/>
            </a:pPr>
            <a:r>
              <a:rPr lang="de-DE" err="1"/>
              <a:t>Les</a:t>
            </a:r>
            <a:r>
              <a:rPr lang="de-DE"/>
              <a:t> 9: </a:t>
            </a:r>
            <a:r>
              <a:rPr lang="de-DE" err="1"/>
              <a:t>Praktijk</a:t>
            </a:r>
            <a:r>
              <a:rPr lang="de-DE"/>
              <a:t> </a:t>
            </a:r>
            <a:r>
              <a:rPr lang="de-DE" err="1"/>
              <a:t>opdracht</a:t>
            </a:r>
            <a:endParaRPr lang="de-DE"/>
          </a:p>
          <a:p>
            <a:pPr marL="0" indent="0">
              <a:buNone/>
            </a:pPr>
            <a:r>
              <a:rPr lang="de-DE" err="1"/>
              <a:t>Les</a:t>
            </a:r>
            <a:r>
              <a:rPr lang="de-DE"/>
              <a:t> 10: </a:t>
            </a:r>
            <a:r>
              <a:rPr lang="de-DE" err="1"/>
              <a:t>Verbetervoorstel</a:t>
            </a:r>
            <a:r>
              <a:rPr lang="de-DE"/>
              <a:t> </a:t>
            </a:r>
            <a:r>
              <a:rPr lang="de-DE" err="1"/>
              <a:t>presenteren</a:t>
            </a:r>
            <a:endParaRPr lang="de-DE"/>
          </a:p>
          <a:p>
            <a:pPr marL="0" indent="0">
              <a:buNone/>
            </a:pPr>
            <a:endParaRPr lang="de-DE"/>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a:p>
        </p:txBody>
      </p:sp>
    </p:spTree>
    <p:extLst>
      <p:ext uri="{BB962C8B-B14F-4D97-AF65-F5344CB8AC3E}">
        <p14:creationId xmlns:p14="http://schemas.microsoft.com/office/powerpoint/2010/main" val="264406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8710F-5206-4D1D-BAB9-4AEEB794EBDB}"/>
              </a:ext>
            </a:extLst>
          </p:cNvPr>
          <p:cNvSpPr>
            <a:spLocks noGrp="1"/>
          </p:cNvSpPr>
          <p:nvPr>
            <p:ph type="title"/>
          </p:nvPr>
        </p:nvSpPr>
        <p:spPr/>
        <p:txBody>
          <a:bodyPr/>
          <a:lstStyle/>
          <a:p>
            <a:r>
              <a:rPr lang="nl-NL"/>
              <a:t>1.0 leerdoelen</a:t>
            </a:r>
          </a:p>
        </p:txBody>
      </p:sp>
      <p:sp>
        <p:nvSpPr>
          <p:cNvPr id="3" name="Tijdelijke aanduiding voor inhoud 2">
            <a:extLst>
              <a:ext uri="{FF2B5EF4-FFF2-40B4-BE49-F238E27FC236}">
                <a16:creationId xmlns:a16="http://schemas.microsoft.com/office/drawing/2014/main" id="{602A10D0-862C-4032-9207-DE1CF5097F63}"/>
              </a:ext>
            </a:extLst>
          </p:cNvPr>
          <p:cNvSpPr>
            <a:spLocks noGrp="1"/>
          </p:cNvSpPr>
          <p:nvPr>
            <p:ph idx="1"/>
          </p:nvPr>
        </p:nvSpPr>
        <p:spPr/>
        <p:txBody>
          <a:bodyPr/>
          <a:lstStyle/>
          <a:p>
            <a:r>
              <a:rPr lang="nl-NL"/>
              <a:t>Ontdekken verschillende typen lichtbronnen en hun eigenschappen</a:t>
            </a:r>
          </a:p>
          <a:p>
            <a:r>
              <a:rPr lang="nl-NL"/>
              <a:t>Maken van een collage voorzien van 10 verschillende energiezuinige lichtbronnen + presentatie voor de klas</a:t>
            </a:r>
          </a:p>
          <a:p>
            <a:r>
              <a:rPr lang="nl-NL"/>
              <a:t>Uitleggen wat basisverlichting is</a:t>
            </a:r>
          </a:p>
          <a:p>
            <a:endParaRPr lang="nl-NL"/>
          </a:p>
          <a:p>
            <a:endParaRPr lang="nl-NL"/>
          </a:p>
        </p:txBody>
      </p:sp>
      <p:sp>
        <p:nvSpPr>
          <p:cNvPr id="4" name="Tijdelijke aanduiding voor dianummer 3">
            <a:extLst>
              <a:ext uri="{FF2B5EF4-FFF2-40B4-BE49-F238E27FC236}">
                <a16:creationId xmlns:a16="http://schemas.microsoft.com/office/drawing/2014/main" id="{F4B46FE5-8AFB-4AC2-990C-950093282495}"/>
              </a:ext>
            </a:extLst>
          </p:cNvPr>
          <p:cNvSpPr>
            <a:spLocks noGrp="1"/>
          </p:cNvSpPr>
          <p:nvPr>
            <p:ph type="sldNum" sz="quarter" idx="12"/>
          </p:nvPr>
        </p:nvSpPr>
        <p:spPr/>
        <p:txBody>
          <a:bodyPr/>
          <a:lstStyle/>
          <a:p>
            <a:fld id="{633BDA97-E250-46D3-B602-CD2A4F0CDE63}" type="slidenum">
              <a:rPr lang="de-DE" smtClean="0"/>
              <a:pPr/>
              <a:t>3</a:t>
            </a:fld>
            <a:endParaRPr lang="de-DE"/>
          </a:p>
        </p:txBody>
      </p:sp>
    </p:spTree>
    <p:extLst>
      <p:ext uri="{BB962C8B-B14F-4D97-AF65-F5344CB8AC3E}">
        <p14:creationId xmlns:p14="http://schemas.microsoft.com/office/powerpoint/2010/main" val="294107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BA4E7-89C7-4426-8AED-D7DC16ED99AE}"/>
              </a:ext>
            </a:extLst>
          </p:cNvPr>
          <p:cNvSpPr>
            <a:spLocks noGrp="1"/>
          </p:cNvSpPr>
          <p:nvPr>
            <p:ph type="title"/>
          </p:nvPr>
        </p:nvSpPr>
        <p:spPr/>
        <p:txBody>
          <a:bodyPr/>
          <a:lstStyle/>
          <a:p>
            <a:r>
              <a:rPr lang="nl-NL"/>
              <a:t>1.0 activiteiten</a:t>
            </a:r>
          </a:p>
        </p:txBody>
      </p:sp>
      <p:sp>
        <p:nvSpPr>
          <p:cNvPr id="3" name="Tijdelijke aanduiding voor inhoud 2">
            <a:extLst>
              <a:ext uri="{FF2B5EF4-FFF2-40B4-BE49-F238E27FC236}">
                <a16:creationId xmlns:a16="http://schemas.microsoft.com/office/drawing/2014/main" id="{382EE5F6-202C-4B03-AEF2-6C593C814239}"/>
              </a:ext>
            </a:extLst>
          </p:cNvPr>
          <p:cNvSpPr>
            <a:spLocks noGrp="1"/>
          </p:cNvSpPr>
          <p:nvPr>
            <p:ph idx="1"/>
          </p:nvPr>
        </p:nvSpPr>
        <p:spPr/>
        <p:txBody>
          <a:bodyPr/>
          <a:lstStyle/>
          <a:p>
            <a:r>
              <a:rPr lang="nl-NL"/>
              <a:t>Collage maken</a:t>
            </a:r>
          </a:p>
          <a:p>
            <a:r>
              <a:rPr lang="nl-NL" err="1"/>
              <a:t>Dialux</a:t>
            </a:r>
            <a:r>
              <a:rPr lang="nl-NL"/>
              <a:t> </a:t>
            </a:r>
            <a:r>
              <a:rPr lang="nl-NL" err="1"/>
              <a:t>Evo</a:t>
            </a:r>
            <a:r>
              <a:rPr lang="nl-NL"/>
              <a:t> 8.2 downloaden + Plug-in bestanden</a:t>
            </a:r>
          </a:p>
          <a:p>
            <a:r>
              <a:rPr lang="nl-NL"/>
              <a:t>3D box maken in tweetallen</a:t>
            </a:r>
          </a:p>
          <a:p>
            <a:r>
              <a:rPr lang="nl-NL"/>
              <a:t>10 Waxinelichtjes verzamelen</a:t>
            </a:r>
          </a:p>
          <a:p>
            <a:endParaRPr lang="nl-NL"/>
          </a:p>
        </p:txBody>
      </p:sp>
      <p:sp>
        <p:nvSpPr>
          <p:cNvPr id="4" name="Tijdelijke aanduiding voor dianummer 3">
            <a:extLst>
              <a:ext uri="{FF2B5EF4-FFF2-40B4-BE49-F238E27FC236}">
                <a16:creationId xmlns:a16="http://schemas.microsoft.com/office/drawing/2014/main" id="{DDDE0203-EEBF-4CE5-A32B-20A4F3710B69}"/>
              </a:ext>
            </a:extLst>
          </p:cNvPr>
          <p:cNvSpPr>
            <a:spLocks noGrp="1"/>
          </p:cNvSpPr>
          <p:nvPr>
            <p:ph type="sldNum" sz="quarter" idx="12"/>
          </p:nvPr>
        </p:nvSpPr>
        <p:spPr/>
        <p:txBody>
          <a:bodyPr/>
          <a:lstStyle/>
          <a:p>
            <a:fld id="{633BDA97-E250-46D3-B602-CD2A4F0CDE63}" type="slidenum">
              <a:rPr lang="de-DE" smtClean="0"/>
              <a:pPr/>
              <a:t>4</a:t>
            </a:fld>
            <a:endParaRPr lang="de-DE"/>
          </a:p>
        </p:txBody>
      </p:sp>
    </p:spTree>
    <p:extLst>
      <p:ext uri="{BB962C8B-B14F-4D97-AF65-F5344CB8AC3E}">
        <p14:creationId xmlns:p14="http://schemas.microsoft.com/office/powerpoint/2010/main" val="200589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7D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40E1EB-5CC2-4F05-BF94-387A1606A3C4}"/>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3800" kern="1200">
                <a:solidFill>
                  <a:srgbClr val="FFFFFF"/>
                </a:solidFill>
                <a:latin typeface="+mj-lt"/>
                <a:ea typeface="+mj-ea"/>
                <a:cs typeface="+mj-cs"/>
              </a:rPr>
              <a:t>1.1 Verschillende verlichtingsbronnen</a:t>
            </a:r>
          </a:p>
        </p:txBody>
      </p:sp>
      <p:sp>
        <p:nvSpPr>
          <p:cNvPr id="3" name="Tijdelijke aanduiding voor inhoud 2">
            <a:extLst>
              <a:ext uri="{FF2B5EF4-FFF2-40B4-BE49-F238E27FC236}">
                <a16:creationId xmlns:a16="http://schemas.microsoft.com/office/drawing/2014/main" id="{4A9B2AD2-71E4-43BD-87F3-67950CD07027}"/>
              </a:ext>
            </a:extLst>
          </p:cNvPr>
          <p:cNvSpPr>
            <a:spLocks noGrp="1"/>
          </p:cNvSpPr>
          <p:nvPr>
            <p:ph idx="1"/>
          </p:nvPr>
        </p:nvSpPr>
        <p:spPr>
          <a:xfrm>
            <a:off x="638921" y="4013165"/>
            <a:ext cx="4204012" cy="2205732"/>
          </a:xfrm>
        </p:spPr>
        <p:txBody>
          <a:bodyPr vert="horz" lIns="91440" tIns="45720" rIns="91440" bIns="45720" rtlCol="0" anchor="t">
            <a:normAutofit/>
          </a:bodyPr>
          <a:lstStyle/>
          <a:p>
            <a:pPr marL="0" indent="0" algn="r">
              <a:buNone/>
            </a:pPr>
            <a:r>
              <a:rPr lang="en-US" sz="1800" kern="1200">
                <a:solidFill>
                  <a:srgbClr val="FFFFFF"/>
                </a:solidFill>
                <a:latin typeface="+mn-lt"/>
                <a:ea typeface="+mn-ea"/>
                <a:cs typeface="+mn-cs"/>
              </a:rPr>
              <a:t>Oude </a:t>
            </a:r>
            <a:r>
              <a:rPr lang="en-US" sz="1800" kern="1200" err="1">
                <a:solidFill>
                  <a:srgbClr val="FFFFFF"/>
                </a:solidFill>
                <a:latin typeface="+mn-lt"/>
                <a:ea typeface="+mn-ea"/>
                <a:cs typeface="+mn-cs"/>
              </a:rPr>
              <a:t>lichtbronnen</a:t>
            </a:r>
            <a:r>
              <a:rPr lang="en-US" sz="1800" kern="1200">
                <a:solidFill>
                  <a:srgbClr val="FFFFFF"/>
                </a:solidFill>
                <a:latin typeface="+mn-lt"/>
                <a:ea typeface="+mn-ea"/>
                <a:cs typeface="+mn-cs"/>
              </a:rPr>
              <a:t>: </a:t>
            </a:r>
            <a:r>
              <a:rPr lang="en-US" sz="1800" kern="1200" err="1">
                <a:solidFill>
                  <a:srgbClr val="FFFFFF"/>
                </a:solidFill>
                <a:latin typeface="+mn-lt"/>
                <a:ea typeface="+mn-ea"/>
                <a:cs typeface="+mn-cs"/>
              </a:rPr>
              <a:t>kooldraadlamp</a:t>
            </a:r>
            <a:r>
              <a:rPr lang="en-US" sz="1800" kern="1200">
                <a:solidFill>
                  <a:srgbClr val="FFFFFF"/>
                </a:solidFill>
                <a:latin typeface="+mn-lt"/>
                <a:ea typeface="+mn-ea"/>
                <a:cs typeface="+mn-cs"/>
              </a:rPr>
              <a:t> </a:t>
            </a:r>
          </a:p>
          <a:p>
            <a:pPr marL="0" indent="0" algn="r">
              <a:buNone/>
            </a:pPr>
            <a:r>
              <a:rPr lang="en-US" sz="1800" kern="1200" err="1">
                <a:solidFill>
                  <a:srgbClr val="FFFFFF"/>
                </a:solidFill>
                <a:latin typeface="+mn-lt"/>
                <a:ea typeface="+mn-ea"/>
                <a:cs typeface="+mn-cs"/>
              </a:rPr>
              <a:t>Gemaakt</a:t>
            </a:r>
            <a:r>
              <a:rPr lang="en-US" sz="1800" kern="1200">
                <a:solidFill>
                  <a:srgbClr val="FFFFFF"/>
                </a:solidFill>
                <a:latin typeface="+mn-lt"/>
                <a:ea typeface="+mn-ea"/>
                <a:cs typeface="+mn-cs"/>
              </a:rPr>
              <a:t> van </a:t>
            </a:r>
            <a:r>
              <a:rPr lang="en-US" sz="1800" kern="1200" err="1">
                <a:solidFill>
                  <a:srgbClr val="FFFFFF"/>
                </a:solidFill>
                <a:latin typeface="+mn-lt"/>
                <a:ea typeface="+mn-ea"/>
                <a:cs typeface="+mn-cs"/>
              </a:rPr>
              <a:t>kooldraad</a:t>
            </a:r>
            <a:r>
              <a:rPr lang="en-US" sz="1800">
                <a:solidFill>
                  <a:srgbClr val="FFFFFF"/>
                </a:solidFill>
                <a:latin typeface="+mn-lt"/>
              </a:rPr>
              <a:t> (</a:t>
            </a:r>
            <a:r>
              <a:rPr lang="en-US" sz="1800" err="1">
                <a:solidFill>
                  <a:srgbClr val="FFFFFF"/>
                </a:solidFill>
                <a:latin typeface="+mn-lt"/>
              </a:rPr>
              <a:t>verkoolde</a:t>
            </a:r>
            <a:r>
              <a:rPr lang="en-US" sz="1800">
                <a:solidFill>
                  <a:srgbClr val="FFFFFF"/>
                </a:solidFill>
                <a:latin typeface="+mn-lt"/>
              </a:rPr>
              <a:t> </a:t>
            </a:r>
            <a:r>
              <a:rPr lang="en-US" sz="1800" err="1">
                <a:solidFill>
                  <a:srgbClr val="FFFFFF"/>
                </a:solidFill>
                <a:latin typeface="+mn-lt"/>
              </a:rPr>
              <a:t>bamboevezel</a:t>
            </a:r>
            <a:r>
              <a:rPr lang="en-US" sz="1800">
                <a:solidFill>
                  <a:srgbClr val="FFFFFF"/>
                </a:solidFill>
                <a:latin typeface="+mn-lt"/>
              </a:rPr>
              <a:t> of </a:t>
            </a:r>
            <a:r>
              <a:rPr lang="en-US" sz="1800" err="1">
                <a:solidFill>
                  <a:srgbClr val="FFFFFF"/>
                </a:solidFill>
                <a:latin typeface="+mn-lt"/>
              </a:rPr>
              <a:t>verkoolde</a:t>
            </a:r>
            <a:r>
              <a:rPr lang="en-US" sz="1800">
                <a:solidFill>
                  <a:srgbClr val="FFFFFF"/>
                </a:solidFill>
                <a:latin typeface="+mn-lt"/>
              </a:rPr>
              <a:t> </a:t>
            </a:r>
            <a:r>
              <a:rPr lang="en-US" sz="1800" err="1">
                <a:solidFill>
                  <a:srgbClr val="FFFFFF"/>
                </a:solidFill>
                <a:latin typeface="+mn-lt"/>
              </a:rPr>
              <a:t>katoendraad</a:t>
            </a:r>
            <a:r>
              <a:rPr lang="en-US" sz="1800">
                <a:solidFill>
                  <a:srgbClr val="FFFFFF"/>
                </a:solidFill>
                <a:latin typeface="+mn-lt"/>
              </a:rPr>
              <a:t>_ 1879 door Edison</a:t>
            </a:r>
          </a:p>
          <a:p>
            <a:pPr marL="0" indent="0" algn="r">
              <a:buNone/>
            </a:pPr>
            <a:r>
              <a:rPr lang="en-US" sz="1800" kern="1200" err="1">
                <a:solidFill>
                  <a:srgbClr val="FFFFFF"/>
                </a:solidFill>
                <a:latin typeface="+mn-lt"/>
                <a:ea typeface="+mn-ea"/>
                <a:cs typeface="+mn-cs"/>
              </a:rPr>
              <a:t>Temperatuur</a:t>
            </a:r>
            <a:r>
              <a:rPr lang="en-US" sz="1800" kern="1200">
                <a:solidFill>
                  <a:srgbClr val="FFFFFF"/>
                </a:solidFill>
                <a:latin typeface="+mn-lt"/>
                <a:ea typeface="+mn-ea"/>
                <a:cs typeface="+mn-cs"/>
              </a:rPr>
              <a:t> 2.000 </a:t>
            </a:r>
            <a:r>
              <a:rPr lang="en-US" sz="1800" kern="1200" err="1">
                <a:solidFill>
                  <a:srgbClr val="FFFFFF"/>
                </a:solidFill>
                <a:latin typeface="+mn-lt"/>
                <a:ea typeface="+mn-ea"/>
                <a:cs typeface="+mn-cs"/>
              </a:rPr>
              <a:t>graden</a:t>
            </a:r>
            <a:r>
              <a:rPr lang="en-US" sz="1800" kern="1200">
                <a:solidFill>
                  <a:srgbClr val="FFFFFF"/>
                </a:solidFill>
                <a:latin typeface="+mn-lt"/>
                <a:ea typeface="+mn-ea"/>
                <a:cs typeface="+mn-cs"/>
              </a:rPr>
              <a:t> Celsius</a:t>
            </a:r>
          </a:p>
          <a:p>
            <a:pPr marL="0" indent="0" algn="r">
              <a:buNone/>
            </a:pPr>
            <a:r>
              <a:rPr lang="en-US" sz="1800">
                <a:solidFill>
                  <a:srgbClr val="FFFFFF"/>
                </a:solidFill>
                <a:latin typeface="+mn-lt"/>
              </a:rPr>
              <a:t>3 lumen per watt</a:t>
            </a:r>
            <a:r>
              <a:rPr lang="en-US" sz="1800" kern="1200">
                <a:solidFill>
                  <a:srgbClr val="FFFFFF"/>
                </a:solidFill>
                <a:latin typeface="+mn-lt"/>
                <a:ea typeface="+mn-ea"/>
                <a:cs typeface="+mn-cs"/>
              </a:rPr>
              <a:t> </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9D288998-8721-4F80-A548-3525CDDD4F07}"/>
              </a:ext>
            </a:extLst>
          </p:cNvPr>
          <p:cNvPicPr>
            <a:picLocks noChangeAspect="1"/>
          </p:cNvPicPr>
          <p:nvPr/>
        </p:nvPicPr>
        <p:blipFill>
          <a:blip r:embed="rId2"/>
          <a:stretch>
            <a:fillRect/>
          </a:stretch>
        </p:blipFill>
        <p:spPr>
          <a:xfrm>
            <a:off x="9459295" y="261256"/>
            <a:ext cx="2300589" cy="3850359"/>
          </a:xfrm>
          <a:prstGeom prst="rect">
            <a:avLst/>
          </a:prstGeom>
        </p:spPr>
      </p:pic>
      <p:sp>
        <p:nvSpPr>
          <p:cNvPr id="4" name="Tijdelijke aanduiding voor dianummer 3">
            <a:extLst>
              <a:ext uri="{FF2B5EF4-FFF2-40B4-BE49-F238E27FC236}">
                <a16:creationId xmlns:a16="http://schemas.microsoft.com/office/drawing/2014/main" id="{C5C5E0ED-0FB1-4FFB-AE0F-2B5913E34248}"/>
              </a:ext>
            </a:extLst>
          </p:cNvPr>
          <p:cNvSpPr>
            <a:spLocks noGrp="1"/>
          </p:cNvSpPr>
          <p:nvPr>
            <p:ph type="sldNum" sz="quarter" idx="12"/>
          </p:nvPr>
        </p:nvSpPr>
        <p:spPr>
          <a:xfrm>
            <a:off x="10491536" y="6356350"/>
            <a:ext cx="862263" cy="365125"/>
          </a:xfrm>
        </p:spPr>
        <p:txBody>
          <a:bodyPr vert="horz" lIns="91440" tIns="45720" rIns="91440" bIns="45720" rtlCol="0" anchor="ctr">
            <a:normAutofit/>
          </a:bodyPr>
          <a:lstStyle/>
          <a:p>
            <a:pPr algn="r">
              <a:spcAft>
                <a:spcPts val="600"/>
              </a:spcAft>
            </a:pPr>
            <a:fld id="{633BDA97-E250-46D3-B602-CD2A4F0CDE63}" type="slidenum">
              <a:rPr lang="en-US" smtClean="0">
                <a:solidFill>
                  <a:schemeClr val="tx1">
                    <a:tint val="75000"/>
                  </a:schemeClr>
                </a:solidFill>
                <a:latin typeface="+mn-lt"/>
              </a:rPr>
              <a:pPr algn="r">
                <a:spcAft>
                  <a:spcPts val="600"/>
                </a:spcAft>
              </a:pPr>
              <a:t>5</a:t>
            </a:fld>
            <a:endParaRPr lang="en-US">
              <a:solidFill>
                <a:schemeClr val="tx1">
                  <a:tint val="75000"/>
                </a:schemeClr>
              </a:solidFill>
              <a:latin typeface="+mn-lt"/>
            </a:endParaRPr>
          </a:p>
        </p:txBody>
      </p:sp>
      <p:pic>
        <p:nvPicPr>
          <p:cNvPr id="6" name="Afbeelding 5">
            <a:extLst>
              <a:ext uri="{FF2B5EF4-FFF2-40B4-BE49-F238E27FC236}">
                <a16:creationId xmlns:a16="http://schemas.microsoft.com/office/drawing/2014/main" id="{21E1F442-EF99-4AAC-8350-C6B0AD0B3AE0}"/>
              </a:ext>
            </a:extLst>
          </p:cNvPr>
          <p:cNvPicPr>
            <a:picLocks noChangeAspect="1"/>
          </p:cNvPicPr>
          <p:nvPr/>
        </p:nvPicPr>
        <p:blipFill>
          <a:blip r:embed="rId3"/>
          <a:stretch>
            <a:fillRect/>
          </a:stretch>
        </p:blipFill>
        <p:spPr>
          <a:xfrm>
            <a:off x="5702537" y="177280"/>
            <a:ext cx="1865313" cy="4385389"/>
          </a:xfrm>
          <a:prstGeom prst="rect">
            <a:avLst/>
          </a:prstGeom>
        </p:spPr>
      </p:pic>
    </p:spTree>
    <p:extLst>
      <p:ext uri="{BB962C8B-B14F-4D97-AF65-F5344CB8AC3E}">
        <p14:creationId xmlns:p14="http://schemas.microsoft.com/office/powerpoint/2010/main" val="419361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F4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9730DC-5BE3-49AB-A477-60B30F5EEDCE}"/>
              </a:ext>
            </a:extLst>
          </p:cNvPr>
          <p:cNvSpPr>
            <a:spLocks noGrp="1"/>
          </p:cNvSpPr>
          <p:nvPr>
            <p:ph type="title"/>
          </p:nvPr>
        </p:nvSpPr>
        <p:spPr>
          <a:xfrm>
            <a:off x="514587" y="2743588"/>
            <a:ext cx="4208656" cy="1185350"/>
          </a:xfrm>
        </p:spPr>
        <p:txBody>
          <a:bodyPr vert="horz" lIns="91440" tIns="45720" rIns="91440" bIns="45720" rtlCol="0" anchor="b">
            <a:normAutofit/>
          </a:bodyPr>
          <a:lstStyle/>
          <a:p>
            <a:pPr algn="r"/>
            <a:r>
              <a:rPr lang="en-US" sz="3800" kern="1200">
                <a:solidFill>
                  <a:srgbClr val="FFFFFF"/>
                </a:solidFill>
                <a:latin typeface="+mj-lt"/>
                <a:ea typeface="+mj-ea"/>
                <a:cs typeface="+mj-cs"/>
              </a:rPr>
              <a:t>1.1 </a:t>
            </a:r>
            <a:r>
              <a:rPr lang="en-US" sz="3800" kern="1200" err="1">
                <a:solidFill>
                  <a:srgbClr val="FFFFFF"/>
                </a:solidFill>
                <a:latin typeface="+mj-lt"/>
                <a:ea typeface="+mj-ea"/>
                <a:cs typeface="+mj-cs"/>
              </a:rPr>
              <a:t>Verschillende</a:t>
            </a:r>
            <a:r>
              <a:rPr lang="en-US" sz="3800" kern="1200">
                <a:solidFill>
                  <a:srgbClr val="FFFFFF"/>
                </a:solidFill>
                <a:latin typeface="+mj-lt"/>
                <a:ea typeface="+mj-ea"/>
                <a:cs typeface="+mj-cs"/>
              </a:rPr>
              <a:t> </a:t>
            </a:r>
            <a:r>
              <a:rPr lang="en-US" sz="3800" kern="1200" err="1">
                <a:solidFill>
                  <a:srgbClr val="FFFFFF"/>
                </a:solidFill>
                <a:latin typeface="+mj-lt"/>
                <a:ea typeface="+mj-ea"/>
                <a:cs typeface="+mj-cs"/>
              </a:rPr>
              <a:t>verlichtingsbronnen</a:t>
            </a:r>
            <a:endParaRPr lang="en-US" sz="3800" kern="1200">
              <a:solidFill>
                <a:srgbClr val="FFFFFF"/>
              </a:solidFill>
              <a:latin typeface="+mj-lt"/>
              <a:ea typeface="+mj-ea"/>
              <a:cs typeface="+mj-cs"/>
            </a:endParaRPr>
          </a:p>
        </p:txBody>
      </p:sp>
      <p:sp>
        <p:nvSpPr>
          <p:cNvPr id="3" name="Tijdelijke aanduiding voor inhoud 2">
            <a:extLst>
              <a:ext uri="{FF2B5EF4-FFF2-40B4-BE49-F238E27FC236}">
                <a16:creationId xmlns:a16="http://schemas.microsoft.com/office/drawing/2014/main" id="{A1CAD348-107D-41F0-B044-588242224E9B}"/>
              </a:ext>
            </a:extLst>
          </p:cNvPr>
          <p:cNvSpPr>
            <a:spLocks noGrp="1"/>
          </p:cNvSpPr>
          <p:nvPr>
            <p:ph idx="1"/>
          </p:nvPr>
        </p:nvSpPr>
        <p:spPr>
          <a:xfrm>
            <a:off x="514587" y="3928939"/>
            <a:ext cx="4204012" cy="2223474"/>
          </a:xfrm>
        </p:spPr>
        <p:txBody>
          <a:bodyPr vert="horz" lIns="91440" tIns="45720" rIns="91440" bIns="45720" rtlCol="0" anchor="t">
            <a:normAutofit lnSpcReduction="10000"/>
          </a:bodyPr>
          <a:lstStyle/>
          <a:p>
            <a:pPr marL="0" indent="0" algn="r">
              <a:buNone/>
            </a:pPr>
            <a:r>
              <a:rPr lang="en-US" sz="1800" kern="1200" err="1">
                <a:solidFill>
                  <a:srgbClr val="FFFFFF"/>
                </a:solidFill>
                <a:latin typeface="+mn-lt"/>
                <a:ea typeface="+mn-ea"/>
                <a:cs typeface="+mn-cs"/>
              </a:rPr>
              <a:t>Nieuwe</a:t>
            </a:r>
            <a:r>
              <a:rPr lang="en-US" sz="1800" kern="1200">
                <a:solidFill>
                  <a:srgbClr val="FFFFFF"/>
                </a:solidFill>
                <a:latin typeface="+mn-lt"/>
                <a:ea typeface="+mn-ea"/>
                <a:cs typeface="+mn-cs"/>
              </a:rPr>
              <a:t> </a:t>
            </a:r>
            <a:r>
              <a:rPr lang="en-US" sz="1800" kern="1200" err="1">
                <a:solidFill>
                  <a:srgbClr val="FFFFFF"/>
                </a:solidFill>
                <a:latin typeface="+mn-lt"/>
                <a:ea typeface="+mn-ea"/>
                <a:cs typeface="+mn-cs"/>
              </a:rPr>
              <a:t>lichtbronnen</a:t>
            </a:r>
            <a:r>
              <a:rPr lang="en-US" sz="1800" kern="1200">
                <a:solidFill>
                  <a:srgbClr val="FFFFFF"/>
                </a:solidFill>
                <a:latin typeface="+mn-lt"/>
                <a:ea typeface="+mn-ea"/>
                <a:cs typeface="+mn-cs"/>
              </a:rPr>
              <a:t>: </a:t>
            </a:r>
            <a:r>
              <a:rPr lang="en-US" sz="1800">
                <a:solidFill>
                  <a:srgbClr val="FFFFFF"/>
                </a:solidFill>
                <a:latin typeface="+mn-lt"/>
              </a:rPr>
              <a:t>LED</a:t>
            </a:r>
          </a:p>
          <a:p>
            <a:pPr marL="0" indent="0" algn="r">
              <a:buNone/>
            </a:pPr>
            <a:r>
              <a:rPr lang="en-US" sz="1800" err="1">
                <a:solidFill>
                  <a:srgbClr val="FFFFFF"/>
                </a:solidFill>
              </a:rPr>
              <a:t>Gemaakt</a:t>
            </a:r>
            <a:r>
              <a:rPr lang="en-US" sz="1800">
                <a:solidFill>
                  <a:srgbClr val="FFFFFF"/>
                </a:solidFill>
              </a:rPr>
              <a:t> van diodes </a:t>
            </a:r>
            <a:r>
              <a:rPr lang="nl-NL"/>
              <a:t> </a:t>
            </a:r>
            <a:r>
              <a:rPr lang="nl-NL" sz="1800">
                <a:solidFill>
                  <a:srgbClr val="FFFFFF"/>
                </a:solidFill>
              </a:rPr>
              <a:t>Light </a:t>
            </a:r>
            <a:r>
              <a:rPr lang="nl-NL" sz="1800" err="1">
                <a:solidFill>
                  <a:srgbClr val="FFFFFF"/>
                </a:solidFill>
              </a:rPr>
              <a:t>Emitting</a:t>
            </a:r>
            <a:r>
              <a:rPr lang="nl-NL" sz="1800">
                <a:solidFill>
                  <a:srgbClr val="FFFFFF"/>
                </a:solidFill>
              </a:rPr>
              <a:t> Diode (</a:t>
            </a:r>
            <a:r>
              <a:rPr lang="nl-NL" sz="1800" err="1">
                <a:solidFill>
                  <a:srgbClr val="FFFFFF"/>
                </a:solidFill>
              </a:rPr>
              <a:t>lichtuitstralende</a:t>
            </a:r>
            <a:r>
              <a:rPr lang="nl-NL" sz="1800">
                <a:solidFill>
                  <a:srgbClr val="FFFFFF"/>
                </a:solidFill>
              </a:rPr>
              <a:t> diode) 1920 ontdekt door Oleg </a:t>
            </a:r>
            <a:r>
              <a:rPr lang="nl-NL" sz="1800" err="1">
                <a:solidFill>
                  <a:srgbClr val="FFFFFF"/>
                </a:solidFill>
              </a:rPr>
              <a:t>Losev</a:t>
            </a:r>
            <a:endParaRPr lang="nl-NL" sz="1800">
              <a:solidFill>
                <a:srgbClr val="FFFFFF"/>
              </a:solidFill>
            </a:endParaRPr>
          </a:p>
          <a:p>
            <a:pPr marL="0" indent="0" algn="r">
              <a:buNone/>
            </a:pPr>
            <a:r>
              <a:rPr lang="en-US" sz="1800" err="1">
                <a:solidFill>
                  <a:srgbClr val="FFFFFF"/>
                </a:solidFill>
              </a:rPr>
              <a:t>Temperatuur</a:t>
            </a:r>
            <a:r>
              <a:rPr lang="en-US" sz="1800">
                <a:solidFill>
                  <a:srgbClr val="FFFFFF"/>
                </a:solidFill>
              </a:rPr>
              <a:t> 40-50 </a:t>
            </a:r>
            <a:r>
              <a:rPr lang="en-US" sz="1800" err="1">
                <a:solidFill>
                  <a:srgbClr val="FFFFFF"/>
                </a:solidFill>
              </a:rPr>
              <a:t>graden</a:t>
            </a:r>
            <a:r>
              <a:rPr lang="en-US" sz="1800">
                <a:solidFill>
                  <a:srgbClr val="FFFFFF"/>
                </a:solidFill>
              </a:rPr>
              <a:t> Celsius </a:t>
            </a:r>
            <a:r>
              <a:rPr lang="en-US" sz="1800" err="1">
                <a:solidFill>
                  <a:srgbClr val="FFFFFF"/>
                </a:solidFill>
              </a:rPr>
              <a:t>bij</a:t>
            </a:r>
            <a:r>
              <a:rPr lang="en-US" sz="1800">
                <a:solidFill>
                  <a:srgbClr val="FFFFFF"/>
                </a:solidFill>
              </a:rPr>
              <a:t> 6Watt</a:t>
            </a:r>
          </a:p>
          <a:p>
            <a:pPr marL="0" indent="0" algn="r">
              <a:buNone/>
            </a:pPr>
            <a:r>
              <a:rPr lang="en-US" sz="1800">
                <a:solidFill>
                  <a:srgbClr val="FFFFFF"/>
                </a:solidFill>
              </a:rPr>
              <a:t>50 lumen per watt </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D221E76E-005F-4434-824E-171909D13CAF}"/>
              </a:ext>
            </a:extLst>
          </p:cNvPr>
          <p:cNvPicPr>
            <a:picLocks noChangeAspect="1"/>
          </p:cNvPicPr>
          <p:nvPr/>
        </p:nvPicPr>
        <p:blipFill>
          <a:blip r:embed="rId2"/>
          <a:stretch>
            <a:fillRect/>
          </a:stretch>
        </p:blipFill>
        <p:spPr>
          <a:xfrm>
            <a:off x="5895948" y="357585"/>
            <a:ext cx="3432128" cy="5578816"/>
          </a:xfrm>
          <a:prstGeom prst="rect">
            <a:avLst/>
          </a:prstGeom>
        </p:spPr>
      </p:pic>
      <p:sp>
        <p:nvSpPr>
          <p:cNvPr id="4" name="Tijdelijke aanduiding voor dianummer 3">
            <a:extLst>
              <a:ext uri="{FF2B5EF4-FFF2-40B4-BE49-F238E27FC236}">
                <a16:creationId xmlns:a16="http://schemas.microsoft.com/office/drawing/2014/main" id="{8E977602-8548-4E23-8DE9-9E827FA6CB20}"/>
              </a:ext>
            </a:extLst>
          </p:cNvPr>
          <p:cNvSpPr>
            <a:spLocks noGrp="1"/>
          </p:cNvSpPr>
          <p:nvPr>
            <p:ph type="sldNum" sz="quarter" idx="12"/>
          </p:nvPr>
        </p:nvSpPr>
        <p:spPr>
          <a:xfrm>
            <a:off x="10491536" y="6356350"/>
            <a:ext cx="862263" cy="365125"/>
          </a:xfrm>
        </p:spPr>
        <p:txBody>
          <a:bodyPr vert="horz" lIns="91440" tIns="45720" rIns="91440" bIns="45720" rtlCol="0" anchor="ctr">
            <a:normAutofit/>
          </a:bodyPr>
          <a:lstStyle/>
          <a:p>
            <a:pPr algn="r">
              <a:spcAft>
                <a:spcPts val="600"/>
              </a:spcAft>
            </a:pPr>
            <a:fld id="{633BDA97-E250-46D3-B602-CD2A4F0CDE63}" type="slidenum">
              <a:rPr lang="en-US" smtClean="0">
                <a:solidFill>
                  <a:schemeClr val="tx1">
                    <a:tint val="75000"/>
                  </a:schemeClr>
                </a:solidFill>
                <a:latin typeface="+mn-lt"/>
              </a:rPr>
              <a:pPr algn="r">
                <a:spcAft>
                  <a:spcPts val="600"/>
                </a:spcAft>
              </a:pPr>
              <a:t>6</a:t>
            </a:fld>
            <a:endParaRPr lang="en-US">
              <a:solidFill>
                <a:schemeClr val="tx1">
                  <a:tint val="75000"/>
                </a:schemeClr>
              </a:solidFill>
              <a:latin typeface="+mn-lt"/>
            </a:endParaRPr>
          </a:p>
        </p:txBody>
      </p:sp>
      <p:sp>
        <p:nvSpPr>
          <p:cNvPr id="7" name="Rechthoek 6">
            <a:extLst>
              <a:ext uri="{FF2B5EF4-FFF2-40B4-BE49-F238E27FC236}">
                <a16:creationId xmlns:a16="http://schemas.microsoft.com/office/drawing/2014/main" id="{14F28391-6A4E-4A27-B0EB-876EF9D1387E}"/>
              </a:ext>
            </a:extLst>
          </p:cNvPr>
          <p:cNvSpPr/>
          <p:nvPr/>
        </p:nvSpPr>
        <p:spPr>
          <a:xfrm>
            <a:off x="8825735" y="357585"/>
            <a:ext cx="3176023" cy="3693319"/>
          </a:xfrm>
          <a:prstGeom prst="rect">
            <a:avLst/>
          </a:prstGeom>
        </p:spPr>
        <p:txBody>
          <a:bodyPr wrap="square">
            <a:spAutoFit/>
          </a:bodyPr>
          <a:lstStyle/>
          <a:p>
            <a:pPr algn="r"/>
            <a:r>
              <a:rPr lang="nl-NL"/>
              <a:t>1962 toen een werkende led werd gemaakt.</a:t>
            </a:r>
            <a:endParaRPr lang="en-US"/>
          </a:p>
          <a:p>
            <a:pPr algn="r"/>
            <a:r>
              <a:rPr lang="nl-NL"/>
              <a:t>Evolutie 1990-heden: In 1993 heeft </a:t>
            </a:r>
            <a:r>
              <a:rPr lang="nl-NL" err="1"/>
              <a:t>Shuji</a:t>
            </a:r>
            <a:r>
              <a:rPr lang="nl-NL"/>
              <a:t> </a:t>
            </a:r>
            <a:r>
              <a:rPr lang="nl-NL" err="1"/>
              <a:t>Nakamura</a:t>
            </a:r>
            <a:r>
              <a:rPr lang="nl-NL"/>
              <a:t> de blauwe led had uitgevonden. Dankzij deze led was er een volledig kleurenpalet beschikbaar waardoor de </a:t>
            </a:r>
            <a:r>
              <a:rPr lang="nl-NL" err="1"/>
              <a:t>LED’s</a:t>
            </a:r>
            <a:r>
              <a:rPr lang="nl-NL"/>
              <a:t> de klassieke lampen in tal van gekleurde verlichtingsapplicaties vervangen</a:t>
            </a:r>
            <a:endParaRPr lang="en-US"/>
          </a:p>
          <a:p>
            <a:endParaRPr lang="nl-NL"/>
          </a:p>
        </p:txBody>
      </p:sp>
    </p:spTree>
    <p:extLst>
      <p:ext uri="{BB962C8B-B14F-4D97-AF65-F5344CB8AC3E}">
        <p14:creationId xmlns:p14="http://schemas.microsoft.com/office/powerpoint/2010/main" val="154250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F7B9B94-3214-4683-A326-2B71B083084C}"/>
              </a:ext>
            </a:extLst>
          </p:cNvPr>
          <p:cNvPicPr>
            <a:picLocks noChangeAspect="1"/>
          </p:cNvPicPr>
          <p:nvPr/>
        </p:nvPicPr>
        <p:blipFill>
          <a:blip r:embed="rId2"/>
          <a:stretch>
            <a:fillRect/>
          </a:stretch>
        </p:blipFill>
        <p:spPr>
          <a:xfrm>
            <a:off x="5901030" y="4001294"/>
            <a:ext cx="2634878" cy="2129678"/>
          </a:xfrm>
          <a:prstGeom prst="rect">
            <a:avLst/>
          </a:prstGeom>
        </p:spPr>
      </p:pic>
      <p:pic>
        <p:nvPicPr>
          <p:cNvPr id="8" name="Afbeelding 7">
            <a:extLst>
              <a:ext uri="{FF2B5EF4-FFF2-40B4-BE49-F238E27FC236}">
                <a16:creationId xmlns:a16="http://schemas.microsoft.com/office/drawing/2014/main" id="{F7B3A9BA-F770-4C21-A202-043E13567E15}"/>
              </a:ext>
            </a:extLst>
          </p:cNvPr>
          <p:cNvPicPr>
            <a:picLocks noChangeAspect="1"/>
          </p:cNvPicPr>
          <p:nvPr/>
        </p:nvPicPr>
        <p:blipFill>
          <a:blip r:embed="rId3"/>
          <a:stretch>
            <a:fillRect/>
          </a:stretch>
        </p:blipFill>
        <p:spPr>
          <a:xfrm>
            <a:off x="7509342" y="3433288"/>
            <a:ext cx="2097121" cy="1916631"/>
          </a:xfrm>
          <a:prstGeom prst="rect">
            <a:avLst/>
          </a:prstGeom>
        </p:spPr>
      </p:pic>
      <p:sp>
        <p:nvSpPr>
          <p:cNvPr id="2" name="Titel 1">
            <a:extLst>
              <a:ext uri="{FF2B5EF4-FFF2-40B4-BE49-F238E27FC236}">
                <a16:creationId xmlns:a16="http://schemas.microsoft.com/office/drawing/2014/main" id="{7A32ED6D-680B-456E-A347-C25C5277493E}"/>
              </a:ext>
            </a:extLst>
          </p:cNvPr>
          <p:cNvSpPr>
            <a:spLocks noGrp="1"/>
          </p:cNvSpPr>
          <p:nvPr>
            <p:ph type="title"/>
          </p:nvPr>
        </p:nvSpPr>
        <p:spPr/>
        <p:txBody>
          <a:bodyPr/>
          <a:lstStyle/>
          <a:p>
            <a:r>
              <a:rPr lang="nl-NL"/>
              <a:t>1.1 Verschillende verlichtingsbronnen</a:t>
            </a:r>
          </a:p>
        </p:txBody>
      </p:sp>
      <p:sp>
        <p:nvSpPr>
          <p:cNvPr id="3" name="Tijdelijke aanduiding voor inhoud 2">
            <a:extLst>
              <a:ext uri="{FF2B5EF4-FFF2-40B4-BE49-F238E27FC236}">
                <a16:creationId xmlns:a16="http://schemas.microsoft.com/office/drawing/2014/main" id="{BE07A1A1-5224-44DA-B5E9-77E4E10DBA30}"/>
              </a:ext>
            </a:extLst>
          </p:cNvPr>
          <p:cNvSpPr>
            <a:spLocks noGrp="1"/>
          </p:cNvSpPr>
          <p:nvPr>
            <p:ph idx="1"/>
          </p:nvPr>
        </p:nvSpPr>
        <p:spPr/>
        <p:txBody>
          <a:bodyPr/>
          <a:lstStyle/>
          <a:p>
            <a:r>
              <a:rPr lang="nl-NL"/>
              <a:t>Actuele lichtbronnen</a:t>
            </a:r>
          </a:p>
          <a:p>
            <a:r>
              <a:rPr lang="nl-NL"/>
              <a:t>PL lampen</a:t>
            </a:r>
          </a:p>
          <a:p>
            <a:r>
              <a:rPr lang="nl-NL"/>
              <a:t>TL lampen</a:t>
            </a:r>
          </a:p>
          <a:p>
            <a:r>
              <a:rPr lang="nl-NL"/>
              <a:t>SON en SOX lampen</a:t>
            </a:r>
          </a:p>
          <a:p>
            <a:r>
              <a:rPr lang="nl-NL"/>
              <a:t>HPLN</a:t>
            </a:r>
          </a:p>
          <a:p>
            <a:r>
              <a:rPr lang="nl-NL"/>
              <a:t>Halogeen</a:t>
            </a:r>
          </a:p>
          <a:p>
            <a:r>
              <a:rPr lang="nl-NL">
                <a:hlinkClick r:id="rId4"/>
              </a:rPr>
              <a:t>www.firstlight.nl</a:t>
            </a:r>
            <a:r>
              <a:rPr lang="nl-NL"/>
              <a:t> </a:t>
            </a:r>
          </a:p>
        </p:txBody>
      </p:sp>
      <p:sp>
        <p:nvSpPr>
          <p:cNvPr id="4" name="Tijdelijke aanduiding voor dianummer 3">
            <a:extLst>
              <a:ext uri="{FF2B5EF4-FFF2-40B4-BE49-F238E27FC236}">
                <a16:creationId xmlns:a16="http://schemas.microsoft.com/office/drawing/2014/main" id="{7CB8D1C4-418C-4046-8DBF-EBA5DDCF941D}"/>
              </a:ext>
            </a:extLst>
          </p:cNvPr>
          <p:cNvSpPr>
            <a:spLocks noGrp="1"/>
          </p:cNvSpPr>
          <p:nvPr>
            <p:ph type="sldNum" sz="quarter" idx="12"/>
          </p:nvPr>
        </p:nvSpPr>
        <p:spPr/>
        <p:txBody>
          <a:bodyPr/>
          <a:lstStyle/>
          <a:p>
            <a:fld id="{633BDA97-E250-46D3-B602-CD2A4F0CDE63}" type="slidenum">
              <a:rPr lang="de-DE" smtClean="0"/>
              <a:pPr/>
              <a:t>7</a:t>
            </a:fld>
            <a:endParaRPr lang="de-DE"/>
          </a:p>
        </p:txBody>
      </p:sp>
      <p:pic>
        <p:nvPicPr>
          <p:cNvPr id="5" name="Afbeelding 4">
            <a:extLst>
              <a:ext uri="{FF2B5EF4-FFF2-40B4-BE49-F238E27FC236}">
                <a16:creationId xmlns:a16="http://schemas.microsoft.com/office/drawing/2014/main" id="{75BF9B2E-1F2D-4188-8B3E-5D661701350E}"/>
              </a:ext>
            </a:extLst>
          </p:cNvPr>
          <p:cNvPicPr>
            <a:picLocks noChangeAspect="1"/>
          </p:cNvPicPr>
          <p:nvPr/>
        </p:nvPicPr>
        <p:blipFill>
          <a:blip r:embed="rId5"/>
          <a:stretch>
            <a:fillRect/>
          </a:stretch>
        </p:blipFill>
        <p:spPr>
          <a:xfrm>
            <a:off x="9572017" y="4137481"/>
            <a:ext cx="2250332" cy="1776939"/>
          </a:xfrm>
          <a:prstGeom prst="rect">
            <a:avLst/>
          </a:prstGeom>
        </p:spPr>
      </p:pic>
      <p:pic>
        <p:nvPicPr>
          <p:cNvPr id="6" name="Afbeelding 5">
            <a:extLst>
              <a:ext uri="{FF2B5EF4-FFF2-40B4-BE49-F238E27FC236}">
                <a16:creationId xmlns:a16="http://schemas.microsoft.com/office/drawing/2014/main" id="{481BDA6E-EC4B-4FF3-856E-165D6812353D}"/>
              </a:ext>
            </a:extLst>
          </p:cNvPr>
          <p:cNvPicPr>
            <a:picLocks noChangeAspect="1"/>
          </p:cNvPicPr>
          <p:nvPr/>
        </p:nvPicPr>
        <p:blipFill>
          <a:blip r:embed="rId6"/>
          <a:stretch>
            <a:fillRect/>
          </a:stretch>
        </p:blipFill>
        <p:spPr>
          <a:xfrm>
            <a:off x="8695565" y="1251200"/>
            <a:ext cx="2343056" cy="2311535"/>
          </a:xfrm>
          <a:prstGeom prst="rect">
            <a:avLst/>
          </a:prstGeom>
        </p:spPr>
      </p:pic>
      <p:pic>
        <p:nvPicPr>
          <p:cNvPr id="7" name="Afbeelding 6">
            <a:extLst>
              <a:ext uri="{FF2B5EF4-FFF2-40B4-BE49-F238E27FC236}">
                <a16:creationId xmlns:a16="http://schemas.microsoft.com/office/drawing/2014/main" id="{BB23F5EB-0963-4D72-8024-DE347025056D}"/>
              </a:ext>
            </a:extLst>
          </p:cNvPr>
          <p:cNvPicPr>
            <a:picLocks noChangeAspect="1"/>
          </p:cNvPicPr>
          <p:nvPr/>
        </p:nvPicPr>
        <p:blipFill rotWithShape="1">
          <a:blip r:embed="rId7"/>
          <a:srcRect r="5593"/>
          <a:stretch/>
        </p:blipFill>
        <p:spPr>
          <a:xfrm>
            <a:off x="5883916" y="1677449"/>
            <a:ext cx="2343056" cy="1125581"/>
          </a:xfrm>
          <a:prstGeom prst="rect">
            <a:avLst/>
          </a:prstGeom>
        </p:spPr>
      </p:pic>
    </p:spTree>
    <p:extLst>
      <p:ext uri="{BB962C8B-B14F-4D97-AF65-F5344CB8AC3E}">
        <p14:creationId xmlns:p14="http://schemas.microsoft.com/office/powerpoint/2010/main" val="184715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121.jpeg">
            <a:extLst>
              <a:ext uri="{FF2B5EF4-FFF2-40B4-BE49-F238E27FC236}">
                <a16:creationId xmlns:a16="http://schemas.microsoft.com/office/drawing/2014/main" id="{6290FAB8-29B9-4A29-9527-BE85D3C508AE}"/>
              </a:ext>
            </a:extLst>
          </p:cNvPr>
          <p:cNvPicPr>
            <a:picLocks noGrp="1"/>
          </p:cNvPicPr>
          <p:nvPr>
            <p:ph idx="1"/>
          </p:nvPr>
        </p:nvPicPr>
        <p:blipFill rotWithShape="1">
          <a:blip r:embed="rId2" cstate="print"/>
          <a:srcRect l="2320" r="1768"/>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997BB2-331D-4A04-A144-4A5DCB23C6C8}"/>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a:solidFill>
                  <a:schemeClr val="bg1"/>
                </a:solidFill>
                <a:latin typeface="+mj-lt"/>
              </a:rPr>
              <a:t>1.1 Verschillende verlichtingsbronnen</a:t>
            </a:r>
          </a:p>
        </p:txBody>
      </p:sp>
      <p:sp>
        <p:nvSpPr>
          <p:cNvPr id="4" name="Tijdelijke aanduiding voor dianummer 3">
            <a:extLst>
              <a:ext uri="{FF2B5EF4-FFF2-40B4-BE49-F238E27FC236}">
                <a16:creationId xmlns:a16="http://schemas.microsoft.com/office/drawing/2014/main" id="{200AEF81-43EC-48E8-93C6-FE4FAF3942A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633BDA97-E250-46D3-B602-CD2A4F0CDE63}" type="slidenum">
              <a:rPr lang="en-US">
                <a:solidFill>
                  <a:schemeClr val="bg1">
                    <a:lumMod val="85000"/>
                  </a:schemeClr>
                </a:solidFill>
                <a:latin typeface="Calibri" panose="020F0502020204030204"/>
              </a:rPr>
              <a:pPr algn="r">
                <a:spcAft>
                  <a:spcPts val="600"/>
                </a:spcAft>
                <a:defRPr/>
              </a:pPr>
              <a:t>8</a:t>
            </a:fld>
            <a:endParaRPr lang="en-US">
              <a:solidFill>
                <a:schemeClr val="bg1">
                  <a:lumMod val="85000"/>
                </a:schemeClr>
              </a:solidFill>
              <a:latin typeface="Calibri" panose="020F0502020204030204"/>
            </a:endParaRPr>
          </a:p>
        </p:txBody>
      </p:sp>
    </p:spTree>
    <p:extLst>
      <p:ext uri="{BB962C8B-B14F-4D97-AF65-F5344CB8AC3E}">
        <p14:creationId xmlns:p14="http://schemas.microsoft.com/office/powerpoint/2010/main" val="351805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90CE7-93AD-4F10-A663-0CB00D7FD702}"/>
              </a:ext>
            </a:extLst>
          </p:cNvPr>
          <p:cNvSpPr>
            <a:spLocks noGrp="1"/>
          </p:cNvSpPr>
          <p:nvPr>
            <p:ph type="title"/>
          </p:nvPr>
        </p:nvSpPr>
        <p:spPr/>
        <p:txBody>
          <a:bodyPr/>
          <a:lstStyle/>
          <a:p>
            <a:r>
              <a:rPr lang="nl-NL"/>
              <a:t>1.1 Verschillende verlichtingsbronnen</a:t>
            </a:r>
          </a:p>
        </p:txBody>
      </p:sp>
      <p:sp>
        <p:nvSpPr>
          <p:cNvPr id="3" name="Tijdelijke aanduiding voor inhoud 2">
            <a:extLst>
              <a:ext uri="{FF2B5EF4-FFF2-40B4-BE49-F238E27FC236}">
                <a16:creationId xmlns:a16="http://schemas.microsoft.com/office/drawing/2014/main" id="{36875C0B-64C4-4D2A-827F-37C9E65B7EA0}"/>
              </a:ext>
            </a:extLst>
          </p:cNvPr>
          <p:cNvSpPr>
            <a:spLocks noGrp="1"/>
          </p:cNvSpPr>
          <p:nvPr>
            <p:ph idx="1"/>
          </p:nvPr>
        </p:nvSpPr>
        <p:spPr/>
        <p:txBody>
          <a:bodyPr/>
          <a:lstStyle/>
          <a:p>
            <a:r>
              <a:rPr lang="nl-NL" b="1" i="1"/>
              <a:t>Neem lux als uitgangspunt om de benodigde lichthoeveelheid te kunnen bepalen.</a:t>
            </a:r>
            <a:endParaRPr lang="nl-NL"/>
          </a:p>
          <a:p>
            <a:endParaRPr lang="nl-NL"/>
          </a:p>
        </p:txBody>
      </p:sp>
      <p:sp>
        <p:nvSpPr>
          <p:cNvPr id="4" name="Tijdelijke aanduiding voor dianummer 3">
            <a:extLst>
              <a:ext uri="{FF2B5EF4-FFF2-40B4-BE49-F238E27FC236}">
                <a16:creationId xmlns:a16="http://schemas.microsoft.com/office/drawing/2014/main" id="{C68617A6-786E-44F3-8844-C4162E0D58C5}"/>
              </a:ext>
            </a:extLst>
          </p:cNvPr>
          <p:cNvSpPr>
            <a:spLocks noGrp="1"/>
          </p:cNvSpPr>
          <p:nvPr>
            <p:ph type="sldNum" sz="quarter" idx="12"/>
          </p:nvPr>
        </p:nvSpPr>
        <p:spPr/>
        <p:txBody>
          <a:bodyPr/>
          <a:lstStyle/>
          <a:p>
            <a:fld id="{633BDA97-E250-46D3-B602-CD2A4F0CDE63}" type="slidenum">
              <a:rPr lang="de-DE" smtClean="0"/>
              <a:pPr/>
              <a:t>9</a:t>
            </a:fld>
            <a:endParaRPr lang="de-DE"/>
          </a:p>
        </p:txBody>
      </p:sp>
      <p:grpSp>
        <p:nvGrpSpPr>
          <p:cNvPr id="5" name="Group 2">
            <a:extLst>
              <a:ext uri="{FF2B5EF4-FFF2-40B4-BE49-F238E27FC236}">
                <a16:creationId xmlns:a16="http://schemas.microsoft.com/office/drawing/2014/main" id="{E60947FF-97D1-47FD-AD1C-95AD24CD16E2}"/>
              </a:ext>
            </a:extLst>
          </p:cNvPr>
          <p:cNvGrpSpPr>
            <a:grpSpLocks/>
          </p:cNvGrpSpPr>
          <p:nvPr/>
        </p:nvGrpSpPr>
        <p:grpSpPr bwMode="auto">
          <a:xfrm>
            <a:off x="2135434" y="2327989"/>
            <a:ext cx="2996403" cy="3582695"/>
            <a:chOff x="0" y="0"/>
            <a:chExt cx="8391" cy="11906"/>
          </a:xfrm>
        </p:grpSpPr>
        <p:pic>
          <p:nvPicPr>
            <p:cNvPr id="1027" name="Picture 3">
              <a:extLst>
                <a:ext uri="{FF2B5EF4-FFF2-40B4-BE49-F238E27FC236}">
                  <a16:creationId xmlns:a16="http://schemas.microsoft.com/office/drawing/2014/main" id="{8B8ECA01-AABA-4637-86E0-94D04B2EC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1" cy="1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a:extLst>
                <a:ext uri="{FF2B5EF4-FFF2-40B4-BE49-F238E27FC236}">
                  <a16:creationId xmlns:a16="http://schemas.microsoft.com/office/drawing/2014/main" id="{02071CBC-7D83-4D52-AD20-2F4412D5371F}"/>
                </a:ext>
              </a:extLst>
            </p:cNvPr>
            <p:cNvSpPr>
              <a:spLocks/>
            </p:cNvSpPr>
            <p:nvPr/>
          </p:nvSpPr>
          <p:spPr bwMode="auto">
            <a:xfrm>
              <a:off x="1336" y="935"/>
              <a:ext cx="5722" cy="3768"/>
            </a:xfrm>
            <a:custGeom>
              <a:avLst/>
              <a:gdLst>
                <a:gd name="T0" fmla="+- 0 2776 1337"/>
                <a:gd name="T1" fmla="*/ T0 w 5722"/>
                <a:gd name="T2" fmla="+- 0 2802 935"/>
                <a:gd name="T3" fmla="*/ 2802 h 3768"/>
                <a:gd name="T4" fmla="+- 0 2324 1337"/>
                <a:gd name="T5" fmla="*/ T4 w 5722"/>
                <a:gd name="T6" fmla="+- 0 935 935"/>
                <a:gd name="T7" fmla="*/ 935 h 3768"/>
                <a:gd name="T8" fmla="+- 0 1337 1337"/>
                <a:gd name="T9" fmla="*/ T8 w 5722"/>
                <a:gd name="T10" fmla="+- 0 935 935"/>
                <a:gd name="T11" fmla="*/ 935 h 3768"/>
                <a:gd name="T12" fmla="+- 0 1337 1337"/>
                <a:gd name="T13" fmla="*/ T12 w 5722"/>
                <a:gd name="T14" fmla="+- 0 4703 935"/>
                <a:gd name="T15" fmla="*/ 4703 h 3768"/>
                <a:gd name="T16" fmla="+- 0 2339 1337"/>
                <a:gd name="T17" fmla="*/ T16 w 5722"/>
                <a:gd name="T18" fmla="+- 0 4703 935"/>
                <a:gd name="T19" fmla="*/ 4703 h 3768"/>
                <a:gd name="T20" fmla="+- 0 2776 1337"/>
                <a:gd name="T21" fmla="*/ T20 w 5722"/>
                <a:gd name="T22" fmla="+- 0 2802 935"/>
                <a:gd name="T23" fmla="*/ 2802 h 3768"/>
                <a:gd name="T24" fmla="+- 0 7058 1337"/>
                <a:gd name="T25" fmla="*/ T24 w 5722"/>
                <a:gd name="T26" fmla="+- 0 935 935"/>
                <a:gd name="T27" fmla="*/ 935 h 3768"/>
                <a:gd name="T28" fmla="+- 0 6071 1337"/>
                <a:gd name="T29" fmla="*/ T28 w 5722"/>
                <a:gd name="T30" fmla="+- 0 935 935"/>
                <a:gd name="T31" fmla="*/ 935 h 3768"/>
                <a:gd name="T32" fmla="+- 0 5619 1337"/>
                <a:gd name="T33" fmla="*/ T32 w 5722"/>
                <a:gd name="T34" fmla="+- 0 2802 935"/>
                <a:gd name="T35" fmla="*/ 2802 h 3768"/>
                <a:gd name="T36" fmla="+- 0 6056 1337"/>
                <a:gd name="T37" fmla="*/ T36 w 5722"/>
                <a:gd name="T38" fmla="+- 0 4703 935"/>
                <a:gd name="T39" fmla="*/ 4703 h 3768"/>
                <a:gd name="T40" fmla="+- 0 7058 1337"/>
                <a:gd name="T41" fmla="*/ T40 w 5722"/>
                <a:gd name="T42" fmla="+- 0 4703 935"/>
                <a:gd name="T43" fmla="*/ 4703 h 3768"/>
                <a:gd name="T44" fmla="+- 0 7058 1337"/>
                <a:gd name="T45" fmla="*/ T44 w 5722"/>
                <a:gd name="T46" fmla="+- 0 935 935"/>
                <a:gd name="T47" fmla="*/ 935 h 37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722" h="3768">
                  <a:moveTo>
                    <a:pt x="1439" y="1867"/>
                  </a:moveTo>
                  <a:lnTo>
                    <a:pt x="987" y="0"/>
                  </a:lnTo>
                  <a:lnTo>
                    <a:pt x="0" y="0"/>
                  </a:lnTo>
                  <a:lnTo>
                    <a:pt x="0" y="3768"/>
                  </a:lnTo>
                  <a:lnTo>
                    <a:pt x="1002" y="3768"/>
                  </a:lnTo>
                  <a:lnTo>
                    <a:pt x="1439" y="1867"/>
                  </a:lnTo>
                  <a:close/>
                  <a:moveTo>
                    <a:pt x="5721" y="0"/>
                  </a:moveTo>
                  <a:lnTo>
                    <a:pt x="4734" y="0"/>
                  </a:lnTo>
                  <a:lnTo>
                    <a:pt x="4282" y="1867"/>
                  </a:lnTo>
                  <a:lnTo>
                    <a:pt x="4719" y="3768"/>
                  </a:lnTo>
                  <a:lnTo>
                    <a:pt x="5721" y="3768"/>
                  </a:lnTo>
                  <a:lnTo>
                    <a:pt x="5721" y="0"/>
                  </a:lnTo>
                  <a:close/>
                </a:path>
              </a:pathLst>
            </a:custGeom>
            <a:solidFill>
              <a:srgbClr val="7F8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 name="Freeform 5">
              <a:extLst>
                <a:ext uri="{FF2B5EF4-FFF2-40B4-BE49-F238E27FC236}">
                  <a16:creationId xmlns:a16="http://schemas.microsoft.com/office/drawing/2014/main" id="{CA463756-84CB-49BC-9618-A3DB1820BA25}"/>
                </a:ext>
              </a:extLst>
            </p:cNvPr>
            <p:cNvSpPr>
              <a:spLocks/>
            </p:cNvSpPr>
            <p:nvPr/>
          </p:nvSpPr>
          <p:spPr bwMode="auto">
            <a:xfrm>
              <a:off x="2428" y="939"/>
              <a:ext cx="1730" cy="3769"/>
            </a:xfrm>
            <a:custGeom>
              <a:avLst/>
              <a:gdLst>
                <a:gd name="T0" fmla="+- 0 4157 2428"/>
                <a:gd name="T1" fmla="*/ T0 w 1730"/>
                <a:gd name="T2" fmla="+- 0 939 939"/>
                <a:gd name="T3" fmla="*/ 939 h 3769"/>
                <a:gd name="T4" fmla="+- 0 2428 2428"/>
                <a:gd name="T5" fmla="*/ T4 w 1730"/>
                <a:gd name="T6" fmla="+- 0 939 939"/>
                <a:gd name="T7" fmla="*/ 939 h 3769"/>
                <a:gd name="T8" fmla="+- 0 2896 2428"/>
                <a:gd name="T9" fmla="*/ T8 w 1730"/>
                <a:gd name="T10" fmla="+- 0 2793 939"/>
                <a:gd name="T11" fmla="*/ 2793 h 3769"/>
                <a:gd name="T12" fmla="+- 0 2428 2428"/>
                <a:gd name="T13" fmla="*/ T12 w 1730"/>
                <a:gd name="T14" fmla="+- 0 4708 939"/>
                <a:gd name="T15" fmla="*/ 4708 h 3769"/>
                <a:gd name="T16" fmla="+- 0 4157 2428"/>
                <a:gd name="T17" fmla="*/ T16 w 1730"/>
                <a:gd name="T18" fmla="+- 0 4708 939"/>
                <a:gd name="T19" fmla="*/ 4708 h 3769"/>
                <a:gd name="T20" fmla="+- 0 4157 2428"/>
                <a:gd name="T21" fmla="*/ T20 w 1730"/>
                <a:gd name="T22" fmla="+- 0 939 939"/>
                <a:gd name="T23" fmla="*/ 939 h 3769"/>
              </a:gdLst>
              <a:ahLst/>
              <a:cxnLst>
                <a:cxn ang="0">
                  <a:pos x="T1" y="T3"/>
                </a:cxn>
                <a:cxn ang="0">
                  <a:pos x="T5" y="T7"/>
                </a:cxn>
                <a:cxn ang="0">
                  <a:pos x="T9" y="T11"/>
                </a:cxn>
                <a:cxn ang="0">
                  <a:pos x="T13" y="T15"/>
                </a:cxn>
                <a:cxn ang="0">
                  <a:pos x="T17" y="T19"/>
                </a:cxn>
                <a:cxn ang="0">
                  <a:pos x="T21" y="T23"/>
                </a:cxn>
              </a:cxnLst>
              <a:rect l="0" t="0" r="r" b="b"/>
              <a:pathLst>
                <a:path w="1730" h="3769">
                  <a:moveTo>
                    <a:pt x="1729" y="0"/>
                  </a:moveTo>
                  <a:lnTo>
                    <a:pt x="0" y="0"/>
                  </a:lnTo>
                  <a:lnTo>
                    <a:pt x="468" y="1854"/>
                  </a:lnTo>
                  <a:lnTo>
                    <a:pt x="0" y="3769"/>
                  </a:lnTo>
                  <a:lnTo>
                    <a:pt x="1729" y="3769"/>
                  </a:lnTo>
                  <a:lnTo>
                    <a:pt x="1729" y="0"/>
                  </a:lnTo>
                  <a:close/>
                </a:path>
              </a:pathLst>
            </a:custGeom>
            <a:solidFill>
              <a:srgbClr val="B7B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Freeform 6">
              <a:extLst>
                <a:ext uri="{FF2B5EF4-FFF2-40B4-BE49-F238E27FC236}">
                  <a16:creationId xmlns:a16="http://schemas.microsoft.com/office/drawing/2014/main" id="{4CD03848-1F73-43FA-A4D2-C98615D0220B}"/>
                </a:ext>
              </a:extLst>
            </p:cNvPr>
            <p:cNvSpPr>
              <a:spLocks/>
            </p:cNvSpPr>
            <p:nvPr/>
          </p:nvSpPr>
          <p:spPr bwMode="auto">
            <a:xfrm>
              <a:off x="4240" y="939"/>
              <a:ext cx="1730" cy="3769"/>
            </a:xfrm>
            <a:custGeom>
              <a:avLst/>
              <a:gdLst>
                <a:gd name="T0" fmla="+- 0 5970 4241"/>
                <a:gd name="T1" fmla="*/ T0 w 1730"/>
                <a:gd name="T2" fmla="+- 0 939 939"/>
                <a:gd name="T3" fmla="*/ 939 h 3769"/>
                <a:gd name="T4" fmla="+- 0 4241 4241"/>
                <a:gd name="T5" fmla="*/ T4 w 1730"/>
                <a:gd name="T6" fmla="+- 0 939 939"/>
                <a:gd name="T7" fmla="*/ 939 h 3769"/>
                <a:gd name="T8" fmla="+- 0 4241 4241"/>
                <a:gd name="T9" fmla="*/ T8 w 1730"/>
                <a:gd name="T10" fmla="+- 0 4708 939"/>
                <a:gd name="T11" fmla="*/ 4708 h 3769"/>
                <a:gd name="T12" fmla="+- 0 5970 4241"/>
                <a:gd name="T13" fmla="*/ T12 w 1730"/>
                <a:gd name="T14" fmla="+- 0 4708 939"/>
                <a:gd name="T15" fmla="*/ 4708 h 3769"/>
                <a:gd name="T16" fmla="+- 0 5502 4241"/>
                <a:gd name="T17" fmla="*/ T16 w 1730"/>
                <a:gd name="T18" fmla="+- 0 2793 939"/>
                <a:gd name="T19" fmla="*/ 2793 h 3769"/>
                <a:gd name="T20" fmla="+- 0 5970 4241"/>
                <a:gd name="T21" fmla="*/ T20 w 1730"/>
                <a:gd name="T22" fmla="+- 0 939 939"/>
                <a:gd name="T23" fmla="*/ 939 h 3769"/>
              </a:gdLst>
              <a:ahLst/>
              <a:cxnLst>
                <a:cxn ang="0">
                  <a:pos x="T1" y="T3"/>
                </a:cxn>
                <a:cxn ang="0">
                  <a:pos x="T5" y="T7"/>
                </a:cxn>
                <a:cxn ang="0">
                  <a:pos x="T9" y="T11"/>
                </a:cxn>
                <a:cxn ang="0">
                  <a:pos x="T13" y="T15"/>
                </a:cxn>
                <a:cxn ang="0">
                  <a:pos x="T17" y="T19"/>
                </a:cxn>
                <a:cxn ang="0">
                  <a:pos x="T21" y="T23"/>
                </a:cxn>
              </a:cxnLst>
              <a:rect l="0" t="0" r="r" b="b"/>
              <a:pathLst>
                <a:path w="1730" h="3769">
                  <a:moveTo>
                    <a:pt x="1729" y="0"/>
                  </a:moveTo>
                  <a:lnTo>
                    <a:pt x="0" y="0"/>
                  </a:lnTo>
                  <a:lnTo>
                    <a:pt x="0" y="3769"/>
                  </a:lnTo>
                  <a:lnTo>
                    <a:pt x="1729" y="3769"/>
                  </a:lnTo>
                  <a:lnTo>
                    <a:pt x="1261" y="1854"/>
                  </a:lnTo>
                  <a:lnTo>
                    <a:pt x="1729" y="0"/>
                  </a:lnTo>
                  <a:close/>
                </a:path>
              </a:pathLst>
            </a:custGeom>
            <a:solidFill>
              <a:srgbClr val="D6D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a:extLst>
                <a:ext uri="{FF2B5EF4-FFF2-40B4-BE49-F238E27FC236}">
                  <a16:creationId xmlns:a16="http://schemas.microsoft.com/office/drawing/2014/main" id="{72BC97FD-4951-414D-A533-F41171BE4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92"/>
              <a:ext cx="6104"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Afbeelding 8">
            <a:extLst>
              <a:ext uri="{FF2B5EF4-FFF2-40B4-BE49-F238E27FC236}">
                <a16:creationId xmlns:a16="http://schemas.microsoft.com/office/drawing/2014/main" id="{E5286EB5-555A-42D8-A9FC-43D8FCC8D698}"/>
              </a:ext>
            </a:extLst>
          </p:cNvPr>
          <p:cNvPicPr>
            <a:picLocks noChangeAspect="1"/>
          </p:cNvPicPr>
          <p:nvPr/>
        </p:nvPicPr>
        <p:blipFill>
          <a:blip r:embed="rId4"/>
          <a:stretch>
            <a:fillRect/>
          </a:stretch>
        </p:blipFill>
        <p:spPr>
          <a:xfrm>
            <a:off x="5274756" y="2257856"/>
            <a:ext cx="5741797" cy="3802117"/>
          </a:xfrm>
          <a:prstGeom prst="rect">
            <a:avLst/>
          </a:prstGeom>
        </p:spPr>
      </p:pic>
    </p:spTree>
    <p:extLst>
      <p:ext uri="{BB962C8B-B14F-4D97-AF65-F5344CB8AC3E}">
        <p14:creationId xmlns:p14="http://schemas.microsoft.com/office/powerpoint/2010/main" val="29191112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238C49EC1BE1468FFB1E1A4CA3AE2C" ma:contentTypeVersion="2" ma:contentTypeDescription="Een nieuw document maken." ma:contentTypeScope="" ma:versionID="cd464103201bed0593403d10fed3490c">
  <xsd:schema xmlns:xsd="http://www.w3.org/2001/XMLSchema" xmlns:xs="http://www.w3.org/2001/XMLSchema" xmlns:p="http://schemas.microsoft.com/office/2006/metadata/properties" xmlns:ns2="53a3d3d9-87fa-4f0f-87e0-697446d9087e" targetNamespace="http://schemas.microsoft.com/office/2006/metadata/properties" ma:root="true" ma:fieldsID="2062648a79486f91415b4b294a2cc4f2" ns2:_="">
    <xsd:import namespace="53a3d3d9-87fa-4f0f-87e0-697446d908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3d3d9-87fa-4f0f-87e0-697446d90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5E56F-EA3D-4519-AD47-04E8B77FF8FA}">
  <ds:schemaRefs>
    <ds:schemaRef ds:uri="53a3d3d9-87fa-4f0f-87e0-697446d908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039629-B0C9-43BD-B5B2-F429F13C95A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D29A35B-F9F7-4240-8C51-8D1D0975F4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vt:lpstr>
      <vt:lpstr>Lighting</vt:lpstr>
      <vt:lpstr>1.0 Lesson 1  / introductie / start activiteiten</vt:lpstr>
      <vt:lpstr>1.0 leerdoelen</vt:lpstr>
      <vt:lpstr>1.0 activiteiten</vt:lpstr>
      <vt:lpstr>1.1 Verschillende verlichtingsbronnen</vt:lpstr>
      <vt:lpstr>1.1 Verschillende verlichtingsbronnen</vt:lpstr>
      <vt:lpstr>1.1 Verschillende verlichtingsbronnen</vt:lpstr>
      <vt:lpstr>1.1 Verschillende verlichtingsbronnen</vt:lpstr>
      <vt:lpstr>1.1 Verschillende verlichtingsbronnen</vt:lpstr>
      <vt:lpstr>1.2 Collage + presentatie</vt:lpstr>
      <vt:lpstr>1.3 lichtprogramma downloaden</vt:lpstr>
      <vt:lpstr>PowerPoint Presentation</vt:lpstr>
      <vt:lpstr>PowerPoint Presentation</vt:lpstr>
      <vt:lpstr>1.4  3D-Box maken</vt:lpstr>
      <vt:lpstr>1.5 Waxinelichtjes</vt:lpstr>
      <vt:lpstr>Einde les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revision>1</cp:revision>
  <dcterms:created xsi:type="dcterms:W3CDTF">2020-01-04T16:42:52Z</dcterms:created>
  <dcterms:modified xsi:type="dcterms:W3CDTF">2020-02-11T12:08:34Z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0x01010092238C49EC1BE1468FFB1E1A4CA3AE2C</vt:lpwstr>
  </property>
</Properties>
</file>